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3" r:id="rId3"/>
  </p:sldMasterIdLst>
  <p:notesMasterIdLst>
    <p:notesMasterId r:id="rId4"/>
  </p:notesMasterIdLst>
  <p:sldIdLst>
    <p:sldId id="256" r:id="rId5"/>
    <p:sldId id="257" r:id="rId6"/>
    <p:sldId id="258" r:id="rId7"/>
    <p:sldId id="259" r:id="rId8"/>
    <p:sldId id="260" r:id="rId9"/>
  </p:sldIdLst>
  <p:sldSz cy="7620000" cx="10160000"/>
  <p:notesSz cx="7620000" cy="10160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270250" y="762000"/>
            <a:ext cx="5080250" cy="3809998"/>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762000" y="4826000"/>
            <a:ext cx="6096000" cy="45720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solidFill>
                  <a:schemeClr val="dk1"/>
                </a:solidFill>
                <a:latin typeface="Arial"/>
                <a:ea typeface="Arial"/>
                <a:cs typeface="Arial"/>
                <a:sym typeface="Arial"/>
              </a:defRPr>
            </a:lvl1pPr>
            <a:lvl2pPr indent="0" lvl="1" marL="457200" marR="0" rtl="0" algn="l">
              <a:spcBef>
                <a:spcPts val="0"/>
              </a:spcBef>
              <a:buNone/>
              <a:defRPr b="0" i="0" sz="1100" u="none" cap="none" strike="noStrike">
                <a:solidFill>
                  <a:schemeClr val="dk1"/>
                </a:solidFill>
                <a:latin typeface="Arial"/>
                <a:ea typeface="Arial"/>
                <a:cs typeface="Arial"/>
                <a:sym typeface="Arial"/>
              </a:defRPr>
            </a:lvl2pPr>
            <a:lvl3pPr indent="0" lvl="2" marL="914400" marR="0" rtl="0" algn="l">
              <a:spcBef>
                <a:spcPts val="0"/>
              </a:spcBef>
              <a:buNone/>
              <a:defRPr b="0" i="0" sz="1100" u="none" cap="none" strike="noStrike">
                <a:solidFill>
                  <a:schemeClr val="dk1"/>
                </a:solidFill>
                <a:latin typeface="Arial"/>
                <a:ea typeface="Arial"/>
                <a:cs typeface="Arial"/>
                <a:sym typeface="Arial"/>
              </a:defRPr>
            </a:lvl3pPr>
            <a:lvl4pPr indent="0" lvl="3" marL="1371600" marR="0" rtl="0" algn="l">
              <a:spcBef>
                <a:spcPts val="0"/>
              </a:spcBef>
              <a:buNone/>
              <a:defRPr b="0" i="0" sz="1100" u="none" cap="none" strike="noStrike">
                <a:solidFill>
                  <a:schemeClr val="dk1"/>
                </a:solidFill>
                <a:latin typeface="Arial"/>
                <a:ea typeface="Arial"/>
                <a:cs typeface="Arial"/>
                <a:sym typeface="Arial"/>
              </a:defRPr>
            </a:lvl4pPr>
            <a:lvl5pPr indent="0" lvl="4" marL="1828800" marR="0" rtl="0" algn="l">
              <a:spcBef>
                <a:spcPts val="0"/>
              </a:spcBef>
              <a:buNone/>
              <a:defRPr b="0" i="0" sz="1100" u="none" cap="none" strike="noStrike">
                <a:solidFill>
                  <a:schemeClr val="dk1"/>
                </a:solidFill>
                <a:latin typeface="Arial"/>
                <a:ea typeface="Arial"/>
                <a:cs typeface="Arial"/>
                <a:sym typeface="Arial"/>
              </a:defRPr>
            </a:lvl5pPr>
            <a:lvl6pPr indent="0" lvl="5" marL="2286000" marR="0" rtl="0" algn="l">
              <a:spcBef>
                <a:spcPts val="0"/>
              </a:spcBef>
              <a:buNone/>
              <a:defRPr b="0" i="0" sz="1100" u="none" cap="none" strike="noStrike">
                <a:solidFill>
                  <a:schemeClr val="dk1"/>
                </a:solidFill>
                <a:latin typeface="Arial"/>
                <a:ea typeface="Arial"/>
                <a:cs typeface="Arial"/>
                <a:sym typeface="Arial"/>
              </a:defRPr>
            </a:lvl6pPr>
            <a:lvl7pPr indent="0" lvl="6" marL="2743200" marR="0" rtl="0" algn="l">
              <a:spcBef>
                <a:spcPts val="0"/>
              </a:spcBef>
              <a:buNone/>
              <a:defRPr b="0" i="0" sz="1100" u="none" cap="none" strike="noStrike">
                <a:solidFill>
                  <a:schemeClr val="dk1"/>
                </a:solidFill>
                <a:latin typeface="Arial"/>
                <a:ea typeface="Arial"/>
                <a:cs typeface="Arial"/>
                <a:sym typeface="Arial"/>
              </a:defRPr>
            </a:lvl7pPr>
            <a:lvl8pPr indent="0" lvl="7" marL="3200400" marR="0" rtl="0" algn="l">
              <a:spcBef>
                <a:spcPts val="0"/>
              </a:spcBef>
              <a:buNone/>
              <a:defRPr b="0" i="0" sz="1100" u="none" cap="none" strike="noStrike">
                <a:solidFill>
                  <a:schemeClr val="dk1"/>
                </a:solidFill>
                <a:latin typeface="Arial"/>
                <a:ea typeface="Arial"/>
                <a:cs typeface="Arial"/>
                <a:sym typeface="Arial"/>
              </a:defRPr>
            </a:lvl8pPr>
            <a:lvl9pPr indent="0" lvl="8" marL="3657600" marR="0" rtl="0" algn="l">
              <a:spcBef>
                <a:spcPts val="0"/>
              </a:spcBef>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 name="Shape 19"/>
        <p:cNvGrpSpPr/>
        <p:nvPr/>
      </p:nvGrpSpPr>
      <p:grpSpPr>
        <a:xfrm>
          <a:off x="0" y="0"/>
          <a:ext cx="0" cy="0"/>
          <a:chOff x="0" y="0"/>
          <a:chExt cx="0" cy="0"/>
        </a:xfrm>
      </p:grpSpPr>
      <p:sp>
        <p:nvSpPr>
          <p:cNvPr id="20" name="Shape 20"/>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21" name="Shape 21"/>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 name="Shape 26"/>
        <p:cNvGrpSpPr/>
        <p:nvPr/>
      </p:nvGrpSpPr>
      <p:grpSpPr>
        <a:xfrm>
          <a:off x="0" y="0"/>
          <a:ext cx="0" cy="0"/>
          <a:chOff x="0" y="0"/>
          <a:chExt cx="0" cy="0"/>
        </a:xfrm>
      </p:grpSpPr>
      <p:sp>
        <p:nvSpPr>
          <p:cNvPr id="27" name="Shape 27"/>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28" name="Shape 28"/>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 name="Shape 32"/>
        <p:cNvGrpSpPr/>
        <p:nvPr/>
      </p:nvGrpSpPr>
      <p:grpSpPr>
        <a:xfrm>
          <a:off x="0" y="0"/>
          <a:ext cx="0" cy="0"/>
          <a:chOff x="0" y="0"/>
          <a:chExt cx="0" cy="0"/>
        </a:xfrm>
      </p:grpSpPr>
      <p:sp>
        <p:nvSpPr>
          <p:cNvPr id="33" name="Shape 33"/>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34" name="Shape 34"/>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1270000" y="762000"/>
            <a:ext cx="5079900" cy="3810000"/>
          </a:xfrm>
          <a:custGeom>
            <a:pathLst>
              <a:path extrusionOk="0" h="120000" w="120000">
                <a:moveTo>
                  <a:pt x="0" y="0"/>
                </a:moveTo>
                <a:lnTo>
                  <a:pt x="120000" y="0"/>
                </a:lnTo>
                <a:lnTo>
                  <a:pt x="120000" y="120000"/>
                </a:lnTo>
                <a:lnTo>
                  <a:pt x="0" y="120000"/>
                </a:lnTo>
                <a:close/>
              </a:path>
            </a:pathLst>
          </a:custGeom>
          <a:noFill/>
          <a:ln>
            <a:noFill/>
          </a:ln>
        </p:spPr>
      </p:sp>
      <p:sp>
        <p:nvSpPr>
          <p:cNvPr id="41" name="Shape 41"/>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 name="Shape 46"/>
        <p:cNvGrpSpPr/>
        <p:nvPr/>
      </p:nvGrpSpPr>
      <p:grpSpPr>
        <a:xfrm>
          <a:off x="0" y="0"/>
          <a:ext cx="0" cy="0"/>
          <a:chOff x="0" y="0"/>
          <a:chExt cx="0" cy="0"/>
        </a:xfrm>
      </p:grpSpPr>
      <p:sp>
        <p:nvSpPr>
          <p:cNvPr id="47" name="Shape 47"/>
          <p:cNvSpPr/>
          <p:nvPr>
            <p:ph idx="2" type="sldImg"/>
          </p:nvPr>
        </p:nvSpPr>
        <p:spPr>
          <a:xfrm>
            <a:off x="1270000" y="762000"/>
            <a:ext cx="5080000" cy="3809999"/>
          </a:xfrm>
          <a:custGeom>
            <a:pathLst>
              <a:path extrusionOk="0" h="120000" w="120000">
                <a:moveTo>
                  <a:pt x="0" y="0"/>
                </a:moveTo>
                <a:lnTo>
                  <a:pt x="120000" y="0"/>
                </a:lnTo>
                <a:lnTo>
                  <a:pt x="120000" y="120000"/>
                </a:lnTo>
                <a:lnTo>
                  <a:pt x="0" y="120000"/>
                </a:lnTo>
                <a:close/>
              </a:path>
            </a:pathLst>
          </a:custGeom>
          <a:noFill/>
          <a:ln>
            <a:noFill/>
          </a:ln>
        </p:spPr>
      </p:sp>
      <p:sp>
        <p:nvSpPr>
          <p:cNvPr id="48" name="Shape 48"/>
          <p:cNvSpPr txBox="1"/>
          <p:nvPr>
            <p:ph idx="1" type="body"/>
          </p:nvPr>
        </p:nvSpPr>
        <p:spPr>
          <a:xfrm>
            <a:off x="762000" y="4826000"/>
            <a:ext cx="6096000" cy="45720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p:spTree>
      <p:nvGrpSpPr>
        <p:cNvPr id="7" name="Shape 7"/>
        <p:cNvGrpSpPr/>
        <p:nvPr/>
      </p:nvGrpSpPr>
      <p:grpSpPr>
        <a:xfrm>
          <a:off x="0" y="0"/>
          <a:ext cx="0" cy="0"/>
          <a:chOff x="0" y="0"/>
          <a:chExt cx="0" cy="0"/>
        </a:xfrm>
      </p:grpSpPr>
      <p:sp>
        <p:nvSpPr>
          <p:cNvPr id="8" name="Shape 8"/>
          <p:cNvSpPr txBox="1"/>
          <p:nvPr>
            <p:ph type="ctrTitle"/>
          </p:nvPr>
        </p:nvSpPr>
        <p:spPr>
          <a:xfrm>
            <a:off x="914400" y="3048000"/>
            <a:ext cx="8331200" cy="12191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4800" u="none" cap="none" strike="noStrike">
                <a:solidFill>
                  <a:srgbClr val="000000"/>
                </a:solidFill>
                <a:latin typeface="Arial"/>
                <a:ea typeface="Arial"/>
                <a:cs typeface="Arial"/>
                <a:sym typeface="Arial"/>
              </a:defRPr>
            </a:lvl1pPr>
            <a:lvl2pPr indent="0" lvl="1" marL="0" marR="0" rtl="0" algn="ctr">
              <a:lnSpc>
                <a:spcPct val="100000"/>
              </a:lnSpc>
              <a:spcBef>
                <a:spcPts val="0"/>
              </a:spcBef>
              <a:spcAft>
                <a:spcPts val="0"/>
              </a:spcAft>
              <a:buClr>
                <a:srgbClr val="000000"/>
              </a:buClr>
              <a:buFont typeface="Arial"/>
              <a:buNone/>
              <a:defRPr b="0" i="0" sz="4800" u="none" cap="none" strike="noStrike">
                <a:solidFill>
                  <a:srgbClr val="000000"/>
                </a:solidFill>
                <a:latin typeface="Arial"/>
                <a:ea typeface="Arial"/>
                <a:cs typeface="Arial"/>
                <a:sym typeface="Arial"/>
              </a:defRPr>
            </a:lvl2pPr>
            <a:lvl3pPr indent="0" lvl="2" algn="ctr">
              <a:spcBef>
                <a:spcPts val="0"/>
              </a:spcBef>
              <a:buNone/>
              <a:defRPr sz="4800"/>
            </a:lvl3pPr>
            <a:lvl4pPr indent="0" lvl="3" algn="ctr">
              <a:spcBef>
                <a:spcPts val="0"/>
              </a:spcBef>
              <a:buNone/>
              <a:defRPr sz="4800"/>
            </a:lvl4pPr>
            <a:lvl5pPr indent="0" lvl="4" algn="ctr">
              <a:spcBef>
                <a:spcPts val="0"/>
              </a:spcBef>
              <a:buNone/>
              <a:defRPr sz="4800"/>
            </a:lvl5pPr>
            <a:lvl6pPr indent="0" lvl="5" algn="ctr">
              <a:spcBef>
                <a:spcPts val="0"/>
              </a:spcBef>
              <a:buNone/>
              <a:defRPr sz="4800"/>
            </a:lvl6pPr>
            <a:lvl7pPr indent="0" lvl="6" algn="ctr">
              <a:spcBef>
                <a:spcPts val="0"/>
              </a:spcBef>
              <a:buNone/>
              <a:defRPr sz="4800"/>
            </a:lvl7pPr>
            <a:lvl8pPr indent="0" lvl="7" algn="ctr">
              <a:spcBef>
                <a:spcPts val="0"/>
              </a:spcBef>
              <a:buNone/>
              <a:defRPr sz="4800"/>
            </a:lvl8pPr>
            <a:lvl9pPr indent="0" lvl="8" algn="ctr">
              <a:spcBef>
                <a:spcPts val="0"/>
              </a:spcBef>
              <a:buNone/>
              <a:defRPr sz="4800"/>
            </a:lvl9pPr>
          </a:lstStyle>
          <a:p/>
        </p:txBody>
      </p:sp>
      <p:sp>
        <p:nvSpPr>
          <p:cNvPr id="9" name="Shape 9"/>
          <p:cNvSpPr txBox="1"/>
          <p:nvPr>
            <p:ph idx="1" type="subTitle"/>
          </p:nvPr>
        </p:nvSpPr>
        <p:spPr>
          <a:xfrm>
            <a:off x="1828800" y="4572000"/>
            <a:ext cx="6502399" cy="9144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6pPr>
            <a:lvl7pPr indent="0" lvl="6" marL="2743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7pPr>
            <a:lvl8pPr indent="0" lvl="7" marL="3200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8pPr>
            <a:lvl9pPr indent="0" lvl="8" marL="3657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x">
    <p:spTree>
      <p:nvGrpSpPr>
        <p:cNvPr id="10" name="Shape 10"/>
        <p:cNvGrpSpPr/>
        <p:nvPr/>
      </p:nvGrpSpPr>
      <p:grpSpPr>
        <a:xfrm>
          <a:off x="0" y="0"/>
          <a:ext cx="0" cy="0"/>
          <a:chOff x="0" y="0"/>
          <a:chExt cx="0" cy="0"/>
        </a:xfrm>
      </p:grpSpPr>
      <p:sp>
        <p:nvSpPr>
          <p:cNvPr id="11" name="Shape 11"/>
          <p:cNvSpPr txBox="1"/>
          <p:nvPr>
            <p:ph type="title"/>
          </p:nvPr>
        </p:nvSpPr>
        <p:spPr>
          <a:xfrm>
            <a:off x="304800" y="304800"/>
            <a:ext cx="9550400" cy="9144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2pPr>
            <a:lvl3pPr indent="0" lvl="2">
              <a:spcBef>
                <a:spcPts val="0"/>
              </a:spcBef>
              <a:buNone/>
              <a:defRPr sz="4266"/>
            </a:lvl3pPr>
            <a:lvl4pPr indent="0" lvl="3">
              <a:spcBef>
                <a:spcPts val="0"/>
              </a:spcBef>
              <a:buNone/>
              <a:defRPr sz="4266"/>
            </a:lvl4pPr>
            <a:lvl5pPr indent="0" lvl="4">
              <a:spcBef>
                <a:spcPts val="0"/>
              </a:spcBef>
              <a:buNone/>
              <a:defRPr sz="4266"/>
            </a:lvl5pPr>
            <a:lvl6pPr indent="0" lvl="5">
              <a:spcBef>
                <a:spcPts val="0"/>
              </a:spcBef>
              <a:buNone/>
              <a:defRPr sz="4266"/>
            </a:lvl6pPr>
            <a:lvl7pPr indent="0" lvl="6">
              <a:spcBef>
                <a:spcPts val="0"/>
              </a:spcBef>
              <a:buNone/>
              <a:defRPr sz="4266"/>
            </a:lvl7pPr>
            <a:lvl8pPr indent="0" lvl="7">
              <a:spcBef>
                <a:spcPts val="0"/>
              </a:spcBef>
              <a:buNone/>
              <a:defRPr sz="4266"/>
            </a:lvl8pPr>
            <a:lvl9pPr indent="0" lvl="8">
              <a:spcBef>
                <a:spcPts val="0"/>
              </a:spcBef>
              <a:buNone/>
              <a:defRPr sz="4266"/>
            </a:lvl9pPr>
          </a:lstStyle>
          <a:p/>
        </p:txBody>
      </p:sp>
      <p:sp>
        <p:nvSpPr>
          <p:cNvPr id="12" name="Shape 12"/>
          <p:cNvSpPr txBox="1"/>
          <p:nvPr>
            <p:ph idx="1" type="body"/>
          </p:nvPr>
        </p:nvSpPr>
        <p:spPr>
          <a:xfrm>
            <a:off x="304800" y="1828800"/>
            <a:ext cx="9550400" cy="5486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woColTx">
    <p:spTree>
      <p:nvGrpSpPr>
        <p:cNvPr id="13" name="Shape 13"/>
        <p:cNvGrpSpPr/>
        <p:nvPr/>
      </p:nvGrpSpPr>
      <p:grpSpPr>
        <a:xfrm>
          <a:off x="0" y="0"/>
          <a:ext cx="0" cy="0"/>
          <a:chOff x="0" y="0"/>
          <a:chExt cx="0" cy="0"/>
        </a:xfrm>
      </p:grpSpPr>
      <p:sp>
        <p:nvSpPr>
          <p:cNvPr id="14" name="Shape 14"/>
          <p:cNvSpPr txBox="1"/>
          <p:nvPr>
            <p:ph type="title"/>
          </p:nvPr>
        </p:nvSpPr>
        <p:spPr>
          <a:xfrm>
            <a:off x="304800" y="304800"/>
            <a:ext cx="9550400" cy="9144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Font typeface="Arial"/>
              <a:buNone/>
              <a:defRPr b="0" i="0" sz="4266" u="none" cap="none" strike="noStrike">
                <a:solidFill>
                  <a:srgbClr val="000000"/>
                </a:solidFill>
                <a:latin typeface="Arial"/>
                <a:ea typeface="Arial"/>
                <a:cs typeface="Arial"/>
                <a:sym typeface="Arial"/>
              </a:defRPr>
            </a:lvl2pPr>
            <a:lvl3pPr indent="0" lvl="2">
              <a:spcBef>
                <a:spcPts val="0"/>
              </a:spcBef>
              <a:buNone/>
              <a:defRPr sz="4266"/>
            </a:lvl3pPr>
            <a:lvl4pPr indent="0" lvl="3">
              <a:spcBef>
                <a:spcPts val="0"/>
              </a:spcBef>
              <a:buNone/>
              <a:defRPr sz="4266"/>
            </a:lvl4pPr>
            <a:lvl5pPr indent="0" lvl="4">
              <a:spcBef>
                <a:spcPts val="0"/>
              </a:spcBef>
              <a:buNone/>
              <a:defRPr sz="4266"/>
            </a:lvl5pPr>
            <a:lvl6pPr indent="0" lvl="5">
              <a:spcBef>
                <a:spcPts val="0"/>
              </a:spcBef>
              <a:buNone/>
              <a:defRPr sz="4266"/>
            </a:lvl6pPr>
            <a:lvl7pPr indent="0" lvl="6">
              <a:spcBef>
                <a:spcPts val="0"/>
              </a:spcBef>
              <a:buNone/>
              <a:defRPr sz="4266"/>
            </a:lvl7pPr>
            <a:lvl8pPr indent="0" lvl="7">
              <a:spcBef>
                <a:spcPts val="0"/>
              </a:spcBef>
              <a:buNone/>
              <a:defRPr sz="4266"/>
            </a:lvl8pPr>
            <a:lvl9pPr indent="0" lvl="8">
              <a:spcBef>
                <a:spcPts val="0"/>
              </a:spcBef>
              <a:buNone/>
              <a:defRPr sz="4266"/>
            </a:lvl9pPr>
          </a:lstStyle>
          <a:p/>
        </p:txBody>
      </p:sp>
      <p:sp>
        <p:nvSpPr>
          <p:cNvPr id="15" name="Shape 15"/>
          <p:cNvSpPr txBox="1"/>
          <p:nvPr>
            <p:ph idx="1" type="body"/>
          </p:nvPr>
        </p:nvSpPr>
        <p:spPr>
          <a:xfrm>
            <a:off x="304800" y="1828800"/>
            <a:ext cx="4470399" cy="5486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9pPr>
          </a:lstStyle>
          <a:p/>
        </p:txBody>
      </p:sp>
      <p:sp>
        <p:nvSpPr>
          <p:cNvPr id="16" name="Shape 16"/>
          <p:cNvSpPr txBox="1"/>
          <p:nvPr>
            <p:ph idx="2" type="body"/>
          </p:nvPr>
        </p:nvSpPr>
        <p:spPr>
          <a:xfrm>
            <a:off x="5384800" y="1828800"/>
            <a:ext cx="4470399" cy="5486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2666"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_ONLY">
    <p:spTree>
      <p:nvGrpSpPr>
        <p:cNvPr id="17" name="Shape 17"/>
        <p:cNvGrpSpPr/>
        <p:nvPr/>
      </p:nvGrpSpPr>
      <p:grpSpPr>
        <a:xfrm>
          <a:off x="0" y="0"/>
          <a:ext cx="0" cy="0"/>
          <a:chOff x="0" y="0"/>
          <a:chExt cx="0" cy="0"/>
        </a:xfrm>
      </p:grpSpPr>
      <p:sp>
        <p:nvSpPr>
          <p:cNvPr id="18" name="Shape 18"/>
          <p:cNvSpPr txBox="1"/>
          <p:nvPr>
            <p:ph idx="1" type="body"/>
          </p:nvPr>
        </p:nvSpPr>
        <p:spPr>
          <a:xfrm>
            <a:off x="304800" y="6705600"/>
            <a:ext cx="9550400" cy="6095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1pPr>
            <a:lvl2pPr indent="0" lvl="1" marL="457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2pPr>
            <a:lvl3pPr indent="0" lvl="2" marL="914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3pPr>
            <a:lvl4pPr indent="0" lvl="3" marL="1371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4pPr>
            <a:lvl5pPr indent="0" lvl="4" marL="18288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5pPr>
            <a:lvl6pPr indent="0" lvl="5" marL="22860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6pPr>
            <a:lvl7pPr indent="0" lvl="6" marL="27432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7pPr>
            <a:lvl8pPr indent="0" lvl="7" marL="32004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8pPr>
            <a:lvl9pPr indent="0" lvl="8" marL="3657600" marR="0" rtl="0" algn="ctr">
              <a:lnSpc>
                <a:spcPct val="100000"/>
              </a:lnSpc>
              <a:spcBef>
                <a:spcPts val="0"/>
              </a:spcBef>
              <a:spcAft>
                <a:spcPts val="0"/>
              </a:spcAft>
              <a:buClr>
                <a:srgbClr val="000000"/>
              </a:buClr>
              <a:buFont typeface="Arial"/>
              <a:buNone/>
              <a:defRPr b="0" i="0" sz="32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 Id="rId4" Type="http://schemas.openxmlformats.org/officeDocument/2006/relationships/image" Target="../media/image0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3.png"/><Relationship Id="rId4" Type="http://schemas.openxmlformats.org/officeDocument/2006/relationships/hyperlink" Target="http://toyhalloffam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3.png"/><Relationship Id="rId4" Type="http://schemas.openxmlformats.org/officeDocument/2006/relationships/hyperlink" Target="https://www.ringling.com/" TargetMode="External"/><Relationship Id="rId5" Type="http://schemas.openxmlformats.org/officeDocument/2006/relationships/hyperlink" Target="http://www.mcall.com/features/family/92350770-132.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3.png"/><Relationship Id="rId4" Type="http://schemas.openxmlformats.org/officeDocument/2006/relationships/hyperlink" Target="http://www.westminsterkennelclub.org/breed-results/breed-videos-2017/best-in-show-video/" TargetMode="External"/><Relationship Id="rId5" Type="http://schemas.openxmlformats.org/officeDocument/2006/relationships/image" Target="../media/image0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3.png"/><Relationship Id="rId4" Type="http://schemas.openxmlformats.org/officeDocument/2006/relationships/hyperlink" Target="http://abcnews.go.com/Travel/japanese-airlines-ground-boeings-dreamliner-planes-latest-incident/story?id=18225864" TargetMode="External"/><Relationship Id="rId5" Type="http://schemas.openxmlformats.org/officeDocument/2006/relationships/hyperlink" Target="http://www.thecitizennews.com/articles/01-16-2013/lake-mac-starts-filling" TargetMode="External"/><Relationship Id="rId6" Type="http://schemas.openxmlformats.org/officeDocument/2006/relationships/image" Target="../media/image0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22" name="Shape 22"/>
        <p:cNvGrpSpPr/>
        <p:nvPr/>
      </p:nvGrpSpPr>
      <p:grpSpPr>
        <a:xfrm>
          <a:off x="0" y="0"/>
          <a:ext cx="0" cy="0"/>
          <a:chOff x="0" y="0"/>
          <a:chExt cx="0" cy="0"/>
        </a:xfrm>
      </p:grpSpPr>
      <p:sp>
        <p:nvSpPr>
          <p:cNvPr id="23" name="Shape 23"/>
          <p:cNvSpPr txBox="1"/>
          <p:nvPr/>
        </p:nvSpPr>
        <p:spPr>
          <a:xfrm>
            <a:off x="614250" y="435775"/>
            <a:ext cx="9388024" cy="7105175"/>
          </a:xfrm>
          <a:prstGeom prst="rect">
            <a:avLst/>
          </a:prstGeom>
          <a:noFill/>
          <a:ln>
            <a:noFill/>
          </a:ln>
        </p:spPr>
        <p:txBody>
          <a:bodyPr anchorCtr="0" anchor="t" bIns="38100" lIns="38100" rIns="38100" tIns="38100">
            <a:noAutofit/>
          </a:bodyPr>
          <a:lstStyle/>
          <a:p>
            <a:pPr indent="0" lvl="0" marL="0" marR="0" rtl="0" algn="l">
              <a:lnSpc>
                <a:spcPct val="115000"/>
              </a:lnSpc>
              <a:spcBef>
                <a:spcPts val="0"/>
              </a:spcBef>
              <a:spcAft>
                <a:spcPts val="0"/>
              </a:spcAft>
              <a:buClr>
                <a:srgbClr val="000000"/>
              </a:buClr>
              <a:buSzPct val="25000"/>
              <a:buFont typeface="Arial"/>
              <a:buNone/>
            </a:pPr>
            <a:r>
              <a:rPr b="1" i="0" lang="en-US" sz="4400" u="none" cap="none" strike="noStrike">
                <a:solidFill>
                  <a:srgbClr val="000000"/>
                </a:solidFill>
                <a:latin typeface="Arial"/>
                <a:ea typeface="Arial"/>
                <a:cs typeface="Arial"/>
                <a:sym typeface="Arial"/>
              </a:rPr>
              <a:t>Week of </a:t>
            </a:r>
            <a:r>
              <a:rPr b="1" lang="en-US" sz="4400"/>
              <a:t>February 27</a:t>
            </a:r>
            <a:r>
              <a:rPr b="1" i="0" lang="en-US" sz="4400" u="none" cap="none" strike="noStrike">
                <a:solidFill>
                  <a:srgbClr val="000000"/>
                </a:solidFill>
                <a:latin typeface="Arial"/>
                <a:ea typeface="Arial"/>
                <a:cs typeface="Arial"/>
                <a:sym typeface="Arial"/>
              </a:rPr>
              <a:t>, 201</a:t>
            </a:r>
            <a:r>
              <a:rPr b="1" lang="en-US" sz="4400"/>
              <a:t>7</a:t>
            </a:r>
            <a:r>
              <a:rPr b="1" i="0" lang="en-US" sz="4400" u="none" cap="none" strike="noStrike">
                <a:solidFill>
                  <a:srgbClr val="000000"/>
                </a:solidFill>
                <a:latin typeface="Arial"/>
                <a:ea typeface="Arial"/>
                <a:cs typeface="Arial"/>
                <a:sym typeface="Arial"/>
              </a:rPr>
              <a:t>  </a:t>
            </a:r>
          </a:p>
          <a:p>
            <a:pPr indent="0" lvl="0" marL="0" marR="0" rtl="0" algn="l">
              <a:lnSpc>
                <a:spcPct val="115000"/>
              </a:lnSpc>
              <a:spcBef>
                <a:spcPts val="0"/>
              </a:spcBef>
              <a:spcAft>
                <a:spcPts val="0"/>
              </a:spcAft>
              <a:buClr>
                <a:srgbClr val="000000"/>
              </a:buClr>
              <a:buSzPct val="25000"/>
              <a:buFont typeface="Arial"/>
              <a:buNone/>
            </a:pPr>
            <a:r>
              <a:rPr b="1" i="0" lang="en-US" sz="4400" u="none" cap="none" strike="noStrike">
                <a:solidFill>
                  <a:srgbClr val="000000"/>
                </a:solidFill>
                <a:latin typeface="Arial"/>
                <a:ea typeface="Arial"/>
                <a:cs typeface="Arial"/>
                <a:sym typeface="Arial"/>
              </a:rPr>
              <a:t>Current Events </a:t>
            </a:r>
            <a:r>
              <a:rPr b="1" lang="en-US" sz="4400"/>
              <a:t>#26</a:t>
            </a:r>
          </a:p>
          <a:p>
            <a:pPr indent="0" lvl="0" marL="0" marR="0" rtl="0" algn="l">
              <a:lnSpc>
                <a:spcPct val="115000"/>
              </a:lnSpc>
              <a:spcBef>
                <a:spcPts val="0"/>
              </a:spcBef>
              <a:spcAft>
                <a:spcPts val="0"/>
              </a:spcAft>
              <a:buClr>
                <a:srgbClr val="000000"/>
              </a:buClr>
              <a:buSzPct val="25000"/>
              <a:buFont typeface="Arial"/>
              <a:buNone/>
            </a:pPr>
            <a:r>
              <a:rPr b="0" i="0" lang="en-US" sz="4400" u="none" cap="none" strike="noStrike">
                <a:solidFill>
                  <a:srgbClr val="000000"/>
                </a:solidFill>
                <a:latin typeface="Arial"/>
                <a:ea typeface="Arial"/>
                <a:cs typeface="Arial"/>
                <a:sym typeface="Arial"/>
              </a:rPr>
              <a:t> </a:t>
            </a:r>
          </a:p>
        </p:txBody>
      </p:sp>
      <p:sp>
        <p:nvSpPr>
          <p:cNvPr id="24" name="Shape 24"/>
          <p:cNvSpPr txBox="1"/>
          <p:nvPr/>
        </p:nvSpPr>
        <p:spPr>
          <a:xfrm>
            <a:off x="258575" y="2851325"/>
            <a:ext cx="9609000" cy="4529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Ribeye"/>
              <a:buNone/>
            </a:pPr>
            <a:r>
              <a:rPr b="1" lang="en-US" sz="2400">
                <a:solidFill>
                  <a:srgbClr val="222222"/>
                </a:solidFill>
              </a:rPr>
              <a:t>February 27 837</a:t>
            </a:r>
            <a:r>
              <a:rPr lang="en-US" sz="2400">
                <a:solidFill>
                  <a:srgbClr val="222222"/>
                </a:solidFill>
              </a:rPr>
              <a:t>- The 15th sighting of Haley’s Comet</a:t>
            </a:r>
          </a:p>
          <a:p>
            <a:pPr indent="0" lvl="0" marL="0" marR="0" rtl="0" algn="l">
              <a:lnSpc>
                <a:spcPct val="100000"/>
              </a:lnSpc>
              <a:spcBef>
                <a:spcPts val="0"/>
              </a:spcBef>
              <a:spcAft>
                <a:spcPts val="0"/>
              </a:spcAft>
              <a:buClr>
                <a:srgbClr val="000000"/>
              </a:buClr>
              <a:buFont typeface="Ribeye"/>
              <a:buNone/>
            </a:pPr>
            <a:r>
              <a:t/>
            </a:r>
            <a:endParaRPr b="1" sz="1000">
              <a:solidFill>
                <a:srgbClr val="222222"/>
              </a:solidFill>
            </a:endParaRPr>
          </a:p>
          <a:p>
            <a:pPr indent="0" lvl="0" marL="0" marR="0" rtl="0" algn="l">
              <a:lnSpc>
                <a:spcPct val="100000"/>
              </a:lnSpc>
              <a:spcBef>
                <a:spcPts val="0"/>
              </a:spcBef>
              <a:spcAft>
                <a:spcPts val="0"/>
              </a:spcAft>
              <a:buClr>
                <a:srgbClr val="000000"/>
              </a:buClr>
              <a:buSzPct val="25000"/>
              <a:buFont typeface="Ribeye"/>
              <a:buNone/>
            </a:pPr>
            <a:r>
              <a:rPr b="1" lang="en-US" sz="2400">
                <a:solidFill>
                  <a:srgbClr val="222222"/>
                </a:solidFill>
              </a:rPr>
              <a:t>February 28, 1933</a:t>
            </a:r>
            <a:r>
              <a:rPr lang="en-US" sz="2400">
                <a:solidFill>
                  <a:srgbClr val="222222"/>
                </a:solidFill>
              </a:rPr>
              <a:t>- First female cabinet member appointed, Frances Perkins, Secretary of Labor</a:t>
            </a:r>
          </a:p>
          <a:p>
            <a:pPr indent="0" lvl="0" marL="0" marR="0" rtl="0" algn="l">
              <a:lnSpc>
                <a:spcPct val="100000"/>
              </a:lnSpc>
              <a:spcBef>
                <a:spcPts val="0"/>
              </a:spcBef>
              <a:spcAft>
                <a:spcPts val="0"/>
              </a:spcAft>
              <a:buClr>
                <a:srgbClr val="000000"/>
              </a:buClr>
              <a:buFont typeface="Ribeye"/>
              <a:buNone/>
            </a:pPr>
            <a:r>
              <a:t/>
            </a:r>
            <a:endParaRPr b="1" sz="1000">
              <a:solidFill>
                <a:srgbClr val="222222"/>
              </a:solidFill>
            </a:endParaRPr>
          </a:p>
          <a:p>
            <a:pPr indent="0" lvl="0" marL="0" marR="0" rtl="0" algn="l">
              <a:lnSpc>
                <a:spcPct val="100000"/>
              </a:lnSpc>
              <a:spcBef>
                <a:spcPts val="0"/>
              </a:spcBef>
              <a:spcAft>
                <a:spcPts val="0"/>
              </a:spcAft>
              <a:buClr>
                <a:srgbClr val="000000"/>
              </a:buClr>
              <a:buSzPct val="25000"/>
              <a:buFont typeface="Ribeye"/>
              <a:buNone/>
            </a:pPr>
            <a:r>
              <a:rPr b="1" lang="en-US" sz="2400">
                <a:solidFill>
                  <a:srgbClr val="222222"/>
                </a:solidFill>
              </a:rPr>
              <a:t>March 1, 1780</a:t>
            </a:r>
            <a:r>
              <a:rPr lang="en-US" sz="2400">
                <a:solidFill>
                  <a:srgbClr val="222222"/>
                </a:solidFill>
              </a:rPr>
              <a:t>- Pennsylvania becomes the 1st state to abolish slavery for newborns only</a:t>
            </a:r>
          </a:p>
          <a:p>
            <a:pPr indent="0" lvl="0" marL="0" marR="0" rtl="0" algn="l">
              <a:lnSpc>
                <a:spcPct val="100000"/>
              </a:lnSpc>
              <a:spcBef>
                <a:spcPts val="0"/>
              </a:spcBef>
              <a:spcAft>
                <a:spcPts val="0"/>
              </a:spcAft>
              <a:buClr>
                <a:srgbClr val="000000"/>
              </a:buClr>
              <a:buFont typeface="Ribeye"/>
              <a:buNone/>
            </a:pPr>
            <a:r>
              <a:t/>
            </a:r>
            <a:endParaRPr b="1" sz="1000">
              <a:solidFill>
                <a:srgbClr val="222222"/>
              </a:solidFill>
            </a:endParaRPr>
          </a:p>
          <a:p>
            <a:pPr indent="0" lvl="0" marL="0" marR="0" rtl="0" algn="l">
              <a:lnSpc>
                <a:spcPct val="100000"/>
              </a:lnSpc>
              <a:spcBef>
                <a:spcPts val="0"/>
              </a:spcBef>
              <a:spcAft>
                <a:spcPts val="0"/>
              </a:spcAft>
              <a:buClr>
                <a:srgbClr val="000000"/>
              </a:buClr>
              <a:buSzPct val="25000"/>
              <a:buFont typeface="Ribeye"/>
              <a:buNone/>
            </a:pPr>
            <a:r>
              <a:rPr b="1" lang="en-US" sz="2400">
                <a:solidFill>
                  <a:srgbClr val="222222"/>
                </a:solidFill>
              </a:rPr>
              <a:t>March 2, 1874</a:t>
            </a:r>
            <a:r>
              <a:rPr lang="en-US" sz="2400">
                <a:solidFill>
                  <a:srgbClr val="222222"/>
                </a:solidFill>
              </a:rPr>
              <a:t>- Baseball’s first batter’s box was adopted</a:t>
            </a:r>
          </a:p>
          <a:p>
            <a:pPr indent="0" lvl="0" marL="0" marR="0" rtl="0" algn="l">
              <a:lnSpc>
                <a:spcPct val="100000"/>
              </a:lnSpc>
              <a:spcBef>
                <a:spcPts val="0"/>
              </a:spcBef>
              <a:spcAft>
                <a:spcPts val="0"/>
              </a:spcAft>
              <a:buClr>
                <a:srgbClr val="000000"/>
              </a:buClr>
              <a:buFont typeface="Ribeye"/>
              <a:buNone/>
            </a:pPr>
            <a:r>
              <a:t/>
            </a:r>
            <a:endParaRPr b="1" sz="1000">
              <a:solidFill>
                <a:srgbClr val="222222"/>
              </a:solidFill>
            </a:endParaRPr>
          </a:p>
          <a:p>
            <a:pPr indent="0" lvl="0" marL="0" marR="0" rtl="0" algn="l">
              <a:lnSpc>
                <a:spcPct val="100000"/>
              </a:lnSpc>
              <a:spcBef>
                <a:spcPts val="0"/>
              </a:spcBef>
              <a:spcAft>
                <a:spcPts val="0"/>
              </a:spcAft>
              <a:buClr>
                <a:srgbClr val="000000"/>
              </a:buClr>
              <a:buSzPct val="25000"/>
              <a:buFont typeface="Ribeye"/>
              <a:buNone/>
            </a:pPr>
            <a:r>
              <a:rPr b="1" lang="en-US" sz="2400">
                <a:solidFill>
                  <a:srgbClr val="222222"/>
                </a:solidFill>
              </a:rPr>
              <a:t>March 3, 1791</a:t>
            </a:r>
            <a:r>
              <a:rPr lang="en-US" sz="2400">
                <a:solidFill>
                  <a:srgbClr val="222222"/>
                </a:solidFill>
              </a:rPr>
              <a:t>- Congress establishes US Mint</a:t>
            </a:r>
          </a:p>
          <a:p>
            <a:pPr indent="0" lvl="0" marL="0" marR="0" rtl="0" algn="l">
              <a:lnSpc>
                <a:spcPct val="100000"/>
              </a:lnSpc>
              <a:spcBef>
                <a:spcPts val="0"/>
              </a:spcBef>
              <a:spcAft>
                <a:spcPts val="0"/>
              </a:spcAft>
              <a:buClr>
                <a:srgbClr val="000000"/>
              </a:buClr>
              <a:buFont typeface="Ribeye"/>
              <a:buNone/>
            </a:pPr>
            <a:r>
              <a:t/>
            </a:r>
            <a:endParaRPr b="1" sz="1000">
              <a:solidFill>
                <a:srgbClr val="222222"/>
              </a:solidFill>
            </a:endParaRPr>
          </a:p>
          <a:p>
            <a:pPr indent="0" lvl="0" marL="0" marR="0" rtl="0" algn="l">
              <a:lnSpc>
                <a:spcPct val="100000"/>
              </a:lnSpc>
              <a:spcBef>
                <a:spcPts val="0"/>
              </a:spcBef>
              <a:spcAft>
                <a:spcPts val="0"/>
              </a:spcAft>
              <a:buClr>
                <a:srgbClr val="000000"/>
              </a:buClr>
              <a:buSzPct val="25000"/>
              <a:buFont typeface="Ribeye"/>
              <a:buNone/>
            </a:pPr>
            <a:r>
              <a:rPr b="1" lang="en-US" sz="2400">
                <a:solidFill>
                  <a:srgbClr val="222222"/>
                </a:solidFill>
              </a:rPr>
              <a:t>March 4, 1791</a:t>
            </a:r>
            <a:r>
              <a:rPr lang="en-US" sz="2400">
                <a:solidFill>
                  <a:srgbClr val="222222"/>
                </a:solidFill>
              </a:rPr>
              <a:t>- Vermont was admitted as the 14th state; 1st addition to the 13 colonies</a:t>
            </a:r>
          </a:p>
        </p:txBody>
      </p:sp>
      <p:pic>
        <p:nvPicPr>
          <p:cNvPr descr="C:\Temp\Temporary Internet Files\Content.IE5\OUPM66X8\8712970972_1e1886aa50_z[1].jpg" id="25" name="Shape 25"/>
          <p:cNvPicPr preferRelativeResize="0"/>
          <p:nvPr/>
        </p:nvPicPr>
        <p:blipFill rotWithShape="1">
          <a:blip r:embed="rId4">
            <a:alphaModFix/>
          </a:blip>
          <a:srcRect b="0" l="0" r="0" t="0"/>
          <a:stretch/>
        </p:blipFill>
        <p:spPr>
          <a:xfrm>
            <a:off x="7802050" y="1019949"/>
            <a:ext cx="1807200" cy="2198700"/>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29" name="Shape 29"/>
        <p:cNvGrpSpPr/>
        <p:nvPr/>
      </p:nvGrpSpPr>
      <p:grpSpPr>
        <a:xfrm>
          <a:off x="0" y="0"/>
          <a:ext cx="0" cy="0"/>
          <a:chOff x="0" y="0"/>
          <a:chExt cx="0" cy="0"/>
        </a:xfrm>
      </p:grpSpPr>
      <p:sp>
        <p:nvSpPr>
          <p:cNvPr id="30" name="Shape 30"/>
          <p:cNvSpPr txBox="1"/>
          <p:nvPr>
            <p:ph type="title"/>
          </p:nvPr>
        </p:nvSpPr>
        <p:spPr>
          <a:xfrm>
            <a:off x="1229475" y="466150"/>
            <a:ext cx="7244100" cy="957600"/>
          </a:xfrm>
          <a:prstGeom prst="rect">
            <a:avLst/>
          </a:prstGeom>
          <a:noFill/>
          <a:ln>
            <a:noFill/>
          </a:ln>
        </p:spPr>
        <p:txBody>
          <a:bodyPr anchorCtr="0" anchor="b" bIns="38100" lIns="38100" rIns="38100" tIns="38100">
            <a:noAutofit/>
          </a:bodyPr>
          <a:lstStyle/>
          <a:p>
            <a:pPr lvl="0" rtl="0">
              <a:spcBef>
                <a:spcPts val="0"/>
              </a:spcBef>
              <a:buClr>
                <a:schemeClr val="dk1"/>
              </a:buClr>
              <a:buSzPct val="25000"/>
              <a:buFont typeface="Arial"/>
              <a:buNone/>
            </a:pPr>
            <a:r>
              <a:rPr b="1" lang="en-US" sz="3600">
                <a:solidFill>
                  <a:schemeClr val="dk1"/>
                </a:solidFill>
              </a:rPr>
              <a:t>National Toy Hall of Fame </a:t>
            </a:r>
          </a:p>
          <a:p>
            <a:pPr lvl="0" rtl="0">
              <a:spcBef>
                <a:spcPts val="0"/>
              </a:spcBef>
              <a:buClr>
                <a:schemeClr val="dk1"/>
              </a:buClr>
              <a:buSzPct val="25000"/>
              <a:buFont typeface="Arial"/>
              <a:buNone/>
            </a:pPr>
            <a:r>
              <a:rPr b="1" lang="en-US" sz="3600">
                <a:solidFill>
                  <a:schemeClr val="dk1"/>
                </a:solidFill>
              </a:rPr>
              <a:t>2016 Inductees</a:t>
            </a:r>
          </a:p>
        </p:txBody>
      </p:sp>
      <p:sp>
        <p:nvSpPr>
          <p:cNvPr id="31" name="Shape 31"/>
          <p:cNvSpPr txBox="1"/>
          <p:nvPr/>
        </p:nvSpPr>
        <p:spPr>
          <a:xfrm>
            <a:off x="135900" y="1828800"/>
            <a:ext cx="9849600" cy="5550600"/>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1" sz="1000"/>
          </a:p>
          <a:p>
            <a:pPr indent="0" lvl="0" marL="0" marR="0" rtl="0" algn="l">
              <a:lnSpc>
                <a:spcPct val="100000"/>
              </a:lnSpc>
              <a:spcBef>
                <a:spcPts val="0"/>
              </a:spcBef>
              <a:spcAft>
                <a:spcPts val="0"/>
              </a:spcAft>
              <a:buClr>
                <a:srgbClr val="000000"/>
              </a:buClr>
              <a:buSzPct val="25000"/>
              <a:buFont typeface="Arial"/>
              <a:buNone/>
            </a:pPr>
            <a:r>
              <a:rPr lang="en-US" sz="2400">
                <a:highlight>
                  <a:srgbClr val="FFFFFF"/>
                </a:highlight>
              </a:rPr>
              <a:t>The Strong’s </a:t>
            </a:r>
            <a:r>
              <a:rPr lang="en-US" sz="2400">
                <a:highlight>
                  <a:srgbClr val="FFFFFF"/>
                </a:highlight>
                <a:hlinkClick r:id="rId4"/>
              </a:rPr>
              <a:t>National Toy Hall of Fame</a:t>
            </a:r>
            <a:r>
              <a:rPr lang="en-US" sz="2400">
                <a:highlight>
                  <a:srgbClr val="FFFFFF"/>
                </a:highlight>
              </a:rPr>
              <a:t> recognizes toys that have inspired creative play and enjoyed popularity over a sustained period. Each year, the hall inducts new honorees and showcases both new and historic versions of classic toys beloved by generations</a:t>
            </a:r>
            <a:r>
              <a:rPr lang="en-US" sz="2400">
                <a:solidFill>
                  <a:schemeClr val="dk1"/>
                </a:solidFill>
                <a:highlight>
                  <a:srgbClr val="FFFFFF"/>
                </a:highlight>
              </a:rPr>
              <a:t>.</a:t>
            </a:r>
          </a:p>
          <a:p>
            <a:pPr indent="0" lvl="0" marL="0" marR="0" rtl="0" algn="l">
              <a:lnSpc>
                <a:spcPct val="100000"/>
              </a:lnSpc>
              <a:spcBef>
                <a:spcPts val="0"/>
              </a:spcBef>
              <a:spcAft>
                <a:spcPts val="0"/>
              </a:spcAft>
              <a:buClr>
                <a:srgbClr val="000000"/>
              </a:buClr>
              <a:buFont typeface="Arial"/>
              <a:buNone/>
            </a:pPr>
            <a:r>
              <a:t/>
            </a:r>
            <a:endParaRPr sz="800">
              <a:solidFill>
                <a:schemeClr val="dk1"/>
              </a:solidFill>
              <a:highlight>
                <a:srgbClr val="FFFFFF"/>
              </a:highlight>
            </a:endParaRPr>
          </a:p>
          <a:p>
            <a:pPr indent="0" lvl="0" marL="0" marR="0" rtl="0" algn="l">
              <a:lnSpc>
                <a:spcPct val="100000"/>
              </a:lnSpc>
              <a:spcBef>
                <a:spcPts val="0"/>
              </a:spcBef>
              <a:spcAft>
                <a:spcPts val="0"/>
              </a:spcAft>
              <a:buClr>
                <a:srgbClr val="000000"/>
              </a:buClr>
              <a:buFont typeface="Arial"/>
              <a:buNone/>
            </a:pPr>
            <a:r>
              <a:t/>
            </a:r>
            <a:endParaRPr b="1" sz="800" u="sng">
              <a:solidFill>
                <a:schemeClr val="dk1"/>
              </a:solidFill>
              <a:highlight>
                <a:srgbClr val="FFFFFF"/>
              </a:highlight>
            </a:endParaRPr>
          </a:p>
          <a:p>
            <a:pPr indent="0" lvl="0" marL="0" marR="0" rtl="0" algn="l">
              <a:lnSpc>
                <a:spcPct val="100000"/>
              </a:lnSpc>
              <a:spcBef>
                <a:spcPts val="0"/>
              </a:spcBef>
              <a:spcAft>
                <a:spcPts val="0"/>
              </a:spcAft>
              <a:buClr>
                <a:srgbClr val="000000"/>
              </a:buClr>
              <a:buSzPct val="25000"/>
              <a:buFont typeface="Arial"/>
              <a:buNone/>
            </a:pPr>
            <a:r>
              <a:rPr b="1" lang="en-US" sz="2400" u="sng">
                <a:solidFill>
                  <a:schemeClr val="dk1"/>
                </a:solidFill>
                <a:highlight>
                  <a:srgbClr val="FFFFFF"/>
                </a:highlight>
              </a:rPr>
              <a:t>Criteria for Induction </a:t>
            </a:r>
            <a:r>
              <a:rPr lang="en-US" sz="2400">
                <a:solidFill>
                  <a:schemeClr val="dk1"/>
                </a:solidFill>
                <a:highlight>
                  <a:srgbClr val="FFFFFF"/>
                </a:highlight>
              </a:rPr>
              <a:t>Inducted toys are selected on the basis of the following criteria: </a:t>
            </a:r>
            <a:r>
              <a:rPr b="1" lang="en-US" sz="2400">
                <a:solidFill>
                  <a:schemeClr val="dk1"/>
                </a:solidFill>
                <a:highlight>
                  <a:srgbClr val="FFFFFF"/>
                </a:highlight>
              </a:rPr>
              <a:t>1.</a:t>
            </a:r>
            <a:r>
              <a:rPr lang="en-US" sz="2400">
                <a:solidFill>
                  <a:schemeClr val="dk1"/>
                </a:solidFill>
                <a:highlight>
                  <a:srgbClr val="FFFFFF"/>
                </a:highlight>
              </a:rPr>
              <a:t> </a:t>
            </a:r>
            <a:r>
              <a:rPr b="1" lang="en-US" sz="2400">
                <a:solidFill>
                  <a:schemeClr val="dk1"/>
                </a:solidFill>
                <a:highlight>
                  <a:srgbClr val="FFFFFF"/>
                </a:highlight>
              </a:rPr>
              <a:t>Icon-status: </a:t>
            </a:r>
            <a:r>
              <a:rPr lang="en-US" sz="2400">
                <a:solidFill>
                  <a:schemeClr val="dk1"/>
                </a:solidFill>
                <a:highlight>
                  <a:srgbClr val="FFFFFF"/>
                </a:highlight>
              </a:rPr>
              <a:t>The toy is widely recognized, respected, and remembered. </a:t>
            </a:r>
            <a:r>
              <a:rPr b="1" lang="en-US" sz="2400">
                <a:solidFill>
                  <a:schemeClr val="dk1"/>
                </a:solidFill>
                <a:highlight>
                  <a:srgbClr val="FFFFFF"/>
                </a:highlight>
              </a:rPr>
              <a:t>2</a:t>
            </a:r>
            <a:r>
              <a:rPr lang="en-US" sz="2400">
                <a:solidFill>
                  <a:schemeClr val="dk1"/>
                </a:solidFill>
                <a:highlight>
                  <a:srgbClr val="FFFFFF"/>
                </a:highlight>
              </a:rPr>
              <a:t>. </a:t>
            </a:r>
            <a:r>
              <a:rPr b="1" lang="en-US" sz="2400">
                <a:solidFill>
                  <a:schemeClr val="dk1"/>
                </a:solidFill>
                <a:highlight>
                  <a:srgbClr val="FFFFFF"/>
                </a:highlight>
              </a:rPr>
              <a:t>Longevity:</a:t>
            </a:r>
            <a:r>
              <a:rPr lang="en-US" sz="2400">
                <a:solidFill>
                  <a:schemeClr val="dk1"/>
                </a:solidFill>
                <a:highlight>
                  <a:srgbClr val="FFFFFF"/>
                </a:highlight>
              </a:rPr>
              <a:t> The toy is more than a passing fad and has enjoyed popularity over multiple generations. </a:t>
            </a:r>
            <a:r>
              <a:rPr b="1" lang="en-US" sz="2400">
                <a:solidFill>
                  <a:schemeClr val="dk1"/>
                </a:solidFill>
                <a:highlight>
                  <a:srgbClr val="FFFFFF"/>
                </a:highlight>
              </a:rPr>
              <a:t>3. Discovery: </a:t>
            </a:r>
            <a:r>
              <a:rPr lang="en-US" sz="2400">
                <a:solidFill>
                  <a:schemeClr val="dk1"/>
                </a:solidFill>
                <a:highlight>
                  <a:srgbClr val="FFFFFF"/>
                </a:highlight>
              </a:rPr>
              <a:t>The toy fosters learning, creativity, or discovery through play. </a:t>
            </a:r>
            <a:r>
              <a:rPr b="1" lang="en-US" sz="2400">
                <a:solidFill>
                  <a:schemeClr val="dk1"/>
                </a:solidFill>
                <a:highlight>
                  <a:srgbClr val="FFFFFF"/>
                </a:highlight>
              </a:rPr>
              <a:t>4. Innovation: </a:t>
            </a:r>
            <a:r>
              <a:rPr lang="en-US" sz="2400">
                <a:solidFill>
                  <a:schemeClr val="dk1"/>
                </a:solidFill>
                <a:highlight>
                  <a:srgbClr val="FFFFFF"/>
                </a:highlight>
              </a:rPr>
              <a:t>The toy profoundly changed play or toy design. A toy may be inducted on the basis of this criterion without necessarily having met all of the first three.</a:t>
            </a:r>
          </a:p>
          <a:p>
            <a:pPr indent="0" lvl="0" marL="0" marR="0" rtl="0" algn="l">
              <a:lnSpc>
                <a:spcPct val="100000"/>
              </a:lnSpc>
              <a:spcBef>
                <a:spcPts val="0"/>
              </a:spcBef>
              <a:spcAft>
                <a:spcPts val="0"/>
              </a:spcAft>
              <a:buClr>
                <a:srgbClr val="000000"/>
              </a:buClr>
              <a:buFont typeface="Arial"/>
              <a:buNone/>
            </a:pPr>
            <a:r>
              <a:t/>
            </a:r>
            <a:endParaRPr sz="800">
              <a:solidFill>
                <a:schemeClr val="dk1"/>
              </a:solidFill>
              <a:highlight>
                <a:srgbClr val="FFFFFF"/>
              </a:highlight>
            </a:endParaRPr>
          </a:p>
          <a:p>
            <a:pPr indent="0" lvl="0" marL="0" marR="0" rtl="0" algn="l">
              <a:lnSpc>
                <a:spcPct val="100000"/>
              </a:lnSpc>
              <a:spcBef>
                <a:spcPts val="0"/>
              </a:spcBef>
              <a:spcAft>
                <a:spcPts val="0"/>
              </a:spcAft>
              <a:buClr>
                <a:srgbClr val="000000"/>
              </a:buClr>
              <a:buSzPct val="25000"/>
              <a:buFont typeface="Arial"/>
              <a:buNone/>
            </a:pPr>
            <a:r>
              <a:rPr lang="en-US" sz="2400">
                <a:solidFill>
                  <a:schemeClr val="dk1"/>
                </a:solidFill>
                <a:highlight>
                  <a:srgbClr val="FFFFFF"/>
                </a:highlight>
              </a:rPr>
              <a:t>Swing, Dungeons &amp; Dragons, and Fisher-Price Little People</a:t>
            </a:r>
          </a:p>
          <a:p>
            <a:pPr indent="0" lvl="0" marL="0" marR="0" rtl="0" algn="l">
              <a:lnSpc>
                <a:spcPct val="100000"/>
              </a:lnSpc>
              <a:spcBef>
                <a:spcPts val="0"/>
              </a:spcBef>
              <a:spcAft>
                <a:spcPts val="0"/>
              </a:spcAft>
              <a:buClr>
                <a:srgbClr val="000000"/>
              </a:buClr>
              <a:buSzPct val="25000"/>
              <a:buFont typeface="Arial"/>
              <a:buNone/>
            </a:pPr>
            <a:r>
              <a:rPr lang="en-US" sz="2400">
                <a:solidFill>
                  <a:schemeClr val="dk1"/>
                </a:solidFill>
                <a:highlight>
                  <a:srgbClr val="FFFFFF"/>
                </a:highlight>
              </a:rPr>
              <a:t>What toys would you induct and why?</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35" name="Shape 35"/>
        <p:cNvGrpSpPr/>
        <p:nvPr/>
      </p:nvGrpSpPr>
      <p:grpSpPr>
        <a:xfrm>
          <a:off x="0" y="0"/>
          <a:ext cx="0" cy="0"/>
          <a:chOff x="0" y="0"/>
          <a:chExt cx="0" cy="0"/>
        </a:xfrm>
      </p:grpSpPr>
      <p:sp>
        <p:nvSpPr>
          <p:cNvPr id="36" name="Shape 36"/>
          <p:cNvSpPr txBox="1"/>
          <p:nvPr>
            <p:ph type="title"/>
          </p:nvPr>
        </p:nvSpPr>
        <p:spPr>
          <a:xfrm>
            <a:off x="740825" y="389800"/>
            <a:ext cx="8761500" cy="1326898"/>
          </a:xfrm>
          <a:prstGeom prst="rect">
            <a:avLst/>
          </a:prstGeom>
          <a:noFill/>
          <a:ln>
            <a:noFill/>
          </a:ln>
        </p:spPr>
        <p:txBody>
          <a:bodyPr anchorCtr="0" anchor="b" bIns="38100" lIns="38100" rIns="38100" tIns="38100">
            <a:noAutofit/>
          </a:bodyPr>
          <a:lstStyle/>
          <a:p>
            <a:pPr indent="0" lvl="0" marL="0" marR="0" rtl="0" algn="l">
              <a:lnSpc>
                <a:spcPct val="119000"/>
              </a:lnSpc>
              <a:spcBef>
                <a:spcPts val="0"/>
              </a:spcBef>
              <a:spcAft>
                <a:spcPts val="0"/>
              </a:spcAft>
              <a:buClr>
                <a:srgbClr val="000000"/>
              </a:buClr>
              <a:buSzPct val="25000"/>
              <a:buFont typeface="Arial"/>
              <a:buNone/>
            </a:pPr>
            <a:r>
              <a:rPr b="1" i="0" lang="en-US" sz="3759" u="none" cap="none" strike="noStrike">
                <a:solidFill>
                  <a:srgbClr val="000000"/>
                </a:solidFill>
                <a:latin typeface="Arial"/>
                <a:ea typeface="Arial"/>
                <a:cs typeface="Arial"/>
                <a:sym typeface="Arial"/>
              </a:rPr>
              <a:t>Type of news item: International , National, State, Local or Business</a:t>
            </a:r>
          </a:p>
        </p:txBody>
      </p:sp>
      <p:sp>
        <p:nvSpPr>
          <p:cNvPr id="37" name="Shape 37"/>
          <p:cNvSpPr txBox="1"/>
          <p:nvPr/>
        </p:nvSpPr>
        <p:spPr>
          <a:xfrm>
            <a:off x="507225" y="1928400"/>
            <a:ext cx="9030600" cy="5063100"/>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8" name="Shape 38"/>
          <p:cNvSpPr txBox="1"/>
          <p:nvPr/>
        </p:nvSpPr>
        <p:spPr>
          <a:xfrm>
            <a:off x="212250" y="1797000"/>
            <a:ext cx="9773100" cy="5562000"/>
          </a:xfrm>
          <a:prstGeom prst="rect">
            <a:avLst/>
          </a:prstGeom>
          <a:noFill/>
          <a:ln>
            <a:noFill/>
          </a:ln>
        </p:spPr>
        <p:txBody>
          <a:bodyPr anchorCtr="0" anchor="t" bIns="45700" lIns="91425" rIns="91425" tIns="45700">
            <a:noAutofit/>
          </a:bodyPr>
          <a:lstStyle/>
          <a:p>
            <a:pPr lvl="0" rtl="0">
              <a:lnSpc>
                <a:spcPct val="100000"/>
              </a:lnSpc>
              <a:spcBef>
                <a:spcPts val="0"/>
              </a:spcBef>
              <a:spcAft>
                <a:spcPts val="0"/>
              </a:spcAft>
              <a:buClr>
                <a:schemeClr val="dk1"/>
              </a:buClr>
              <a:buSzPct val="45833"/>
              <a:buFont typeface="Arial"/>
              <a:buNone/>
            </a:pPr>
            <a:r>
              <a:rPr lang="en-US" sz="2400"/>
              <a:t>An American icon is ending — the nearly 150-year old Ringling Bros. and Barnum &amp; Bailey Circus </a:t>
            </a:r>
            <a:r>
              <a:rPr lang="en-US" sz="2400">
                <a:hlinkClick r:id="rId4"/>
              </a:rPr>
              <a:t>announced over the weekend</a:t>
            </a:r>
            <a:r>
              <a:rPr lang="en-US" sz="2400"/>
              <a:t> that its last show will be this May.</a:t>
            </a:r>
          </a:p>
          <a:p>
            <a:pPr lvl="0" rtl="0">
              <a:lnSpc>
                <a:spcPct val="100000"/>
              </a:lnSpc>
              <a:spcBef>
                <a:spcPts val="0"/>
              </a:spcBef>
              <a:spcAft>
                <a:spcPts val="0"/>
              </a:spcAft>
              <a:buClr>
                <a:schemeClr val="dk1"/>
              </a:buClr>
              <a:buFont typeface="Arial"/>
              <a:buNone/>
            </a:pPr>
            <a:r>
              <a:t/>
            </a:r>
            <a:endParaRPr sz="600"/>
          </a:p>
          <a:p>
            <a:pPr lvl="0" rtl="0">
              <a:lnSpc>
                <a:spcPct val="100000"/>
              </a:lnSpc>
              <a:spcBef>
                <a:spcPts val="0"/>
              </a:spcBef>
              <a:spcAft>
                <a:spcPts val="0"/>
              </a:spcAft>
              <a:buClr>
                <a:schemeClr val="dk1"/>
              </a:buClr>
              <a:buSzPct val="45833"/>
              <a:buFont typeface="Arial"/>
              <a:buNone/>
            </a:pPr>
            <a:r>
              <a:rPr lang="en-US" sz="2400"/>
              <a:t>Some are sad … while others are cheering. </a:t>
            </a:r>
            <a:r>
              <a:rPr lang="en-US" sz="2400">
                <a:solidFill>
                  <a:schemeClr val="dk1"/>
                </a:solidFill>
              </a:rPr>
              <a:t>Some feel like it’s the end of an era — that wholesome family entertainment steeped in history and tradition is coming to an end. Animal rights activist are happy, because they feel animals perform unnatural circus tricks is wrong.</a:t>
            </a:r>
          </a:p>
          <a:p>
            <a:pPr lvl="0" rtl="0">
              <a:lnSpc>
                <a:spcPct val="100000"/>
              </a:lnSpc>
              <a:spcBef>
                <a:spcPts val="0"/>
              </a:spcBef>
              <a:spcAft>
                <a:spcPts val="0"/>
              </a:spcAft>
              <a:buClr>
                <a:schemeClr val="dk1"/>
              </a:buClr>
              <a:buFont typeface="Arial"/>
              <a:buNone/>
            </a:pPr>
            <a:r>
              <a:t/>
            </a:r>
            <a:endParaRPr sz="600">
              <a:solidFill>
                <a:schemeClr val="dk1"/>
              </a:solidFill>
            </a:endParaRPr>
          </a:p>
          <a:p>
            <a:pPr lvl="0" rtl="0">
              <a:lnSpc>
                <a:spcPct val="100000"/>
              </a:lnSpc>
              <a:spcBef>
                <a:spcPts val="0"/>
              </a:spcBef>
              <a:spcAft>
                <a:spcPts val="2000"/>
              </a:spcAft>
              <a:buClr>
                <a:schemeClr val="dk1"/>
              </a:buClr>
              <a:buSzPct val="45833"/>
              <a:buFont typeface="Arial"/>
              <a:buNone/>
            </a:pPr>
            <a:r>
              <a:rPr lang="en-US" sz="2400">
                <a:solidFill>
                  <a:schemeClr val="dk1"/>
                </a:solidFill>
              </a:rPr>
              <a:t>Ticket sales are declining. There are also different kinds of circuses to choose from now, including ones that don’t use animals, such as Cirque du Soleil. There are also more and different kinds of entertainment than ever to choose from. </a:t>
            </a:r>
          </a:p>
          <a:p>
            <a:pPr lvl="0" rtl="0">
              <a:lnSpc>
                <a:spcPct val="100000"/>
              </a:lnSpc>
              <a:spcBef>
                <a:spcPts val="0"/>
              </a:spcBef>
              <a:spcAft>
                <a:spcPts val="0"/>
              </a:spcAft>
              <a:buClr>
                <a:schemeClr val="dk1"/>
              </a:buClr>
              <a:buSzPct val="45833"/>
              <a:buFont typeface="Arial"/>
              <a:buNone/>
            </a:pPr>
            <a:r>
              <a:rPr lang="en-US" sz="2400">
                <a:solidFill>
                  <a:schemeClr val="dk1"/>
                </a:solidFill>
              </a:rPr>
              <a:t>Perhaps it is the end of an era … but is it good or bad? What do you think? Should Sea World stop their shows as well?</a:t>
            </a:r>
          </a:p>
          <a:p>
            <a:pPr lvl="0" rtl="0">
              <a:lnSpc>
                <a:spcPct val="100000"/>
              </a:lnSpc>
              <a:spcBef>
                <a:spcPts val="0"/>
              </a:spcBef>
              <a:spcAft>
                <a:spcPts val="2000"/>
              </a:spcAft>
              <a:buClr>
                <a:schemeClr val="dk1"/>
              </a:buClr>
              <a:buSzPct val="45833"/>
              <a:buFont typeface="Arial"/>
              <a:buNone/>
            </a:pPr>
            <a:r>
              <a:rPr lang="en-US" sz="2400" u="sng">
                <a:solidFill>
                  <a:schemeClr val="hlink"/>
                </a:solidFill>
                <a:hlinkClick r:id="rId5"/>
              </a:rPr>
              <a:t>http://www.mcall.com/features/family/92350770-132.html</a:t>
            </a:r>
          </a:p>
          <a:p>
            <a:pPr indent="0" lvl="0" marL="0" marR="0" rtl="0" algn="l">
              <a:lnSpc>
                <a:spcPct val="100000"/>
              </a:lnSpc>
              <a:spcBef>
                <a:spcPts val="0"/>
              </a:spcBef>
              <a:spcAft>
                <a:spcPts val="0"/>
              </a:spcAft>
              <a:buClr>
                <a:srgbClr val="000000"/>
              </a:buClr>
              <a:buFont typeface="Arial"/>
              <a:buNone/>
            </a:pPr>
            <a:r>
              <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42" name="Shape 42"/>
        <p:cNvGrpSpPr/>
        <p:nvPr/>
      </p:nvGrpSpPr>
      <p:grpSpPr>
        <a:xfrm>
          <a:off x="0" y="0"/>
          <a:ext cx="0" cy="0"/>
          <a:chOff x="0" y="0"/>
          <a:chExt cx="0" cy="0"/>
        </a:xfrm>
      </p:grpSpPr>
      <p:sp>
        <p:nvSpPr>
          <p:cNvPr id="43" name="Shape 43"/>
          <p:cNvSpPr txBox="1"/>
          <p:nvPr>
            <p:ph type="title"/>
          </p:nvPr>
        </p:nvSpPr>
        <p:spPr>
          <a:xfrm>
            <a:off x="197375" y="252075"/>
            <a:ext cx="9304800" cy="1326900"/>
          </a:xfrm>
          <a:prstGeom prst="rect">
            <a:avLst/>
          </a:prstGeom>
          <a:noFill/>
          <a:ln>
            <a:noFill/>
          </a:ln>
        </p:spPr>
        <p:txBody>
          <a:bodyPr anchorCtr="0" anchor="b" bIns="38100" lIns="38100" rIns="38100" tIns="38100">
            <a:noAutofit/>
          </a:bodyPr>
          <a:lstStyle/>
          <a:p>
            <a:pPr indent="0" lvl="0" marL="0" marR="0" rtl="0" algn="l">
              <a:lnSpc>
                <a:spcPct val="119000"/>
              </a:lnSpc>
              <a:spcBef>
                <a:spcPts val="0"/>
              </a:spcBef>
              <a:spcAft>
                <a:spcPts val="0"/>
              </a:spcAft>
              <a:buClr>
                <a:srgbClr val="000000"/>
              </a:buClr>
              <a:buSzPct val="25000"/>
              <a:buFont typeface="Arial"/>
              <a:buNone/>
            </a:pPr>
            <a:r>
              <a:rPr b="1" i="0" lang="en-US" sz="3000" u="none" cap="none" strike="noStrike">
                <a:solidFill>
                  <a:srgbClr val="000000"/>
                </a:solidFill>
                <a:latin typeface="Arial"/>
                <a:ea typeface="Arial"/>
                <a:cs typeface="Arial"/>
                <a:sym typeface="Arial"/>
              </a:rPr>
              <a:t>Type of news item: International , National, State, Local or Business</a:t>
            </a:r>
          </a:p>
        </p:txBody>
      </p:sp>
      <p:sp>
        <p:nvSpPr>
          <p:cNvPr id="44" name="Shape 44"/>
          <p:cNvSpPr txBox="1"/>
          <p:nvPr/>
        </p:nvSpPr>
        <p:spPr>
          <a:xfrm>
            <a:off x="197375" y="1928400"/>
            <a:ext cx="9762300" cy="5513400"/>
          </a:xfrm>
          <a:prstGeom prst="rect">
            <a:avLst/>
          </a:prstGeom>
          <a:noFill/>
          <a:ln>
            <a:noFill/>
          </a:ln>
        </p:spPr>
        <p:txBody>
          <a:bodyPr anchorCtr="0" anchor="t" bIns="38100" lIns="38100" rIns="38100" tIns="38100">
            <a:noAutofit/>
          </a:bodyPr>
          <a:lstStyle/>
          <a:p>
            <a:pPr lvl="0" rtl="0" algn="ctr">
              <a:lnSpc>
                <a:spcPct val="100000"/>
              </a:lnSpc>
              <a:spcBef>
                <a:spcPts val="0"/>
              </a:spcBef>
              <a:spcAft>
                <a:spcPts val="0"/>
              </a:spcAft>
              <a:buClr>
                <a:schemeClr val="dk1"/>
              </a:buClr>
              <a:buSzPct val="36666"/>
              <a:buFont typeface="Arial"/>
              <a:buNone/>
            </a:pPr>
            <a:r>
              <a:rPr b="1" lang="en-US" sz="3000">
                <a:solidFill>
                  <a:schemeClr val="dk1"/>
                </a:solidFill>
                <a:highlight>
                  <a:srgbClr val="FFFFFF"/>
                </a:highlight>
              </a:rPr>
              <a:t>Westminster Dog Show 2017: </a:t>
            </a:r>
          </a:p>
          <a:p>
            <a:pPr lvl="0" rtl="0" algn="ctr">
              <a:lnSpc>
                <a:spcPct val="100000"/>
              </a:lnSpc>
              <a:spcBef>
                <a:spcPts val="0"/>
              </a:spcBef>
              <a:spcAft>
                <a:spcPts val="0"/>
              </a:spcAft>
              <a:buClr>
                <a:schemeClr val="dk1"/>
              </a:buClr>
              <a:buSzPct val="36666"/>
              <a:buFont typeface="Arial"/>
              <a:buNone/>
            </a:pPr>
            <a:r>
              <a:rPr b="1" lang="en-US" sz="3000">
                <a:solidFill>
                  <a:schemeClr val="dk1"/>
                </a:solidFill>
                <a:highlight>
                  <a:srgbClr val="FFFFFF"/>
                </a:highlight>
              </a:rPr>
              <a:t>Rumor the German Shepherd Wins Best in Show</a:t>
            </a:r>
          </a:p>
          <a:p>
            <a:pPr indent="-69850" lvl="0" marL="0" marR="0" rtl="0" algn="l">
              <a:lnSpc>
                <a:spcPct val="100000"/>
              </a:lnSpc>
              <a:spcBef>
                <a:spcPts val="0"/>
              </a:spcBef>
              <a:spcAft>
                <a:spcPts val="0"/>
              </a:spcAft>
              <a:buClr>
                <a:schemeClr val="dk1"/>
              </a:buClr>
              <a:buFont typeface="Arial"/>
              <a:buNone/>
            </a:pPr>
            <a:r>
              <a:t/>
            </a:r>
            <a:endParaRPr sz="600"/>
          </a:p>
          <a:p>
            <a:pPr indent="-69850" lvl="0" marL="0" marR="0" rtl="0" algn="l">
              <a:lnSpc>
                <a:spcPct val="100000"/>
              </a:lnSpc>
              <a:spcBef>
                <a:spcPts val="0"/>
              </a:spcBef>
              <a:spcAft>
                <a:spcPts val="0"/>
              </a:spcAft>
              <a:buClr>
                <a:schemeClr val="dk1"/>
              </a:buClr>
              <a:buSzPct val="45833"/>
              <a:buFont typeface="Arial"/>
              <a:buNone/>
            </a:pPr>
            <a:r>
              <a:rPr lang="en-US" sz="2400">
                <a:solidFill>
                  <a:schemeClr val="dk1"/>
                </a:solidFill>
                <a:highlight>
                  <a:srgbClr val="FFFFFF"/>
                </a:highlight>
              </a:rPr>
              <a:t>A total of 2,908 dogs were entered in this year’s 141st annual Westminster Kennel Club Dog Show, consisting of 200 different breeds or varieties. “Best in Show” was awarded to a German Shepherd named Rumor. This is only 2nd time a German Shepherd has won!</a:t>
            </a:r>
          </a:p>
          <a:p>
            <a:pPr lvl="0" rtl="0">
              <a:lnSpc>
                <a:spcPct val="100000"/>
              </a:lnSpc>
              <a:spcBef>
                <a:spcPts val="0"/>
              </a:spcBef>
              <a:spcAft>
                <a:spcPts val="0"/>
              </a:spcAft>
              <a:buClr>
                <a:schemeClr val="dk1"/>
              </a:buClr>
              <a:buFont typeface="Arial"/>
              <a:buNone/>
            </a:pPr>
            <a:r>
              <a:t/>
            </a:r>
            <a:endParaRPr sz="600">
              <a:solidFill>
                <a:schemeClr val="dk1"/>
              </a:solidFill>
              <a:highlight>
                <a:srgbClr val="FAFAFA"/>
              </a:highlight>
            </a:endParaRPr>
          </a:p>
          <a:p>
            <a:pPr lvl="0" rtl="0">
              <a:lnSpc>
                <a:spcPct val="100000"/>
              </a:lnSpc>
              <a:spcBef>
                <a:spcPts val="0"/>
              </a:spcBef>
              <a:spcAft>
                <a:spcPts val="0"/>
              </a:spcAft>
              <a:buClr>
                <a:schemeClr val="dk1"/>
              </a:buClr>
              <a:buSzPct val="45833"/>
              <a:buFont typeface="Arial"/>
              <a:buNone/>
            </a:pPr>
            <a:r>
              <a:rPr lang="en-US" sz="2400">
                <a:solidFill>
                  <a:schemeClr val="dk1"/>
                </a:solidFill>
                <a:highlight>
                  <a:srgbClr val="FAFAFA"/>
                </a:highlight>
              </a:rPr>
              <a:t>The top dog got a gourmet steak and a trip to the top of the Empire State Building as part of her whirlwind victory lap on Wednesday.</a:t>
            </a:r>
          </a:p>
          <a:p>
            <a:pPr indent="-69850" lvl="0" marL="0" marR="0" rtl="0" algn="l">
              <a:lnSpc>
                <a:spcPct val="100000"/>
              </a:lnSpc>
              <a:spcBef>
                <a:spcPts val="0"/>
              </a:spcBef>
              <a:spcAft>
                <a:spcPts val="0"/>
              </a:spcAft>
              <a:buClr>
                <a:schemeClr val="dk1"/>
              </a:buClr>
              <a:buFont typeface="Arial"/>
              <a:buNone/>
            </a:pPr>
            <a:r>
              <a:t/>
            </a:r>
            <a:endParaRPr sz="600">
              <a:solidFill>
                <a:schemeClr val="dk1"/>
              </a:solidFill>
              <a:highlight>
                <a:srgbClr val="FFFFFF"/>
              </a:highlight>
            </a:endParaRPr>
          </a:p>
          <a:p>
            <a:pPr indent="-69850" lvl="0" marL="0" marR="0" rtl="0" algn="l">
              <a:lnSpc>
                <a:spcPct val="100000"/>
              </a:lnSpc>
              <a:spcBef>
                <a:spcPts val="0"/>
              </a:spcBef>
              <a:spcAft>
                <a:spcPts val="0"/>
              </a:spcAft>
              <a:buClr>
                <a:schemeClr val="dk1"/>
              </a:buClr>
              <a:buFont typeface="Arial"/>
              <a:buNone/>
            </a:pPr>
            <a:r>
              <a:t/>
            </a:r>
            <a:endParaRPr sz="600">
              <a:solidFill>
                <a:schemeClr val="dk1"/>
              </a:solidFill>
              <a:highlight>
                <a:srgbClr val="FFFFFF"/>
              </a:highlight>
            </a:endParaRPr>
          </a:p>
          <a:p>
            <a:pPr indent="-69850" lvl="0" marL="0" marR="0" rtl="0" algn="l">
              <a:lnSpc>
                <a:spcPct val="100000"/>
              </a:lnSpc>
              <a:spcBef>
                <a:spcPts val="0"/>
              </a:spcBef>
              <a:spcAft>
                <a:spcPts val="0"/>
              </a:spcAft>
              <a:buClr>
                <a:schemeClr val="dk1"/>
              </a:buClr>
              <a:buSzPct val="45833"/>
              <a:buFont typeface="Arial"/>
              <a:buNone/>
            </a:pPr>
            <a:r>
              <a:rPr lang="en-US" sz="2400">
                <a:solidFill>
                  <a:schemeClr val="dk1"/>
                </a:solidFill>
                <a:highlight>
                  <a:srgbClr val="FFFFFF"/>
                </a:highlight>
              </a:rPr>
              <a:t>Westminister was first held in 1877 and is America’s 2nd longest continuously held sporting event, behind only the Kentucky Derby which </a:t>
            </a:r>
            <a:r>
              <a:rPr lang="en-US" sz="2400">
                <a:solidFill>
                  <a:srgbClr val="222222"/>
                </a:solidFill>
                <a:highlight>
                  <a:srgbClr val="FFFFFF"/>
                </a:highlight>
              </a:rPr>
              <a:t>pre-dates the invention of the light bulb &amp; the automobile, the building of the Brooklyn Bridge &amp; the Washington Monument, the invention of basketball &amp; the establishment of the World Series!</a:t>
            </a:r>
          </a:p>
          <a:p>
            <a:pPr indent="-69850" lvl="0" marL="0" marR="0" rtl="0" algn="l">
              <a:lnSpc>
                <a:spcPct val="100000"/>
              </a:lnSpc>
              <a:spcBef>
                <a:spcPts val="0"/>
              </a:spcBef>
              <a:spcAft>
                <a:spcPts val="0"/>
              </a:spcAft>
              <a:buClr>
                <a:schemeClr val="dk1"/>
              </a:buClr>
              <a:buSzPct val="61111"/>
              <a:buFont typeface="Arial"/>
              <a:buNone/>
            </a:pPr>
            <a:r>
              <a:rPr lang="en-US" sz="1800" u="sng">
                <a:solidFill>
                  <a:schemeClr val="hlink"/>
                </a:solidFill>
                <a:highlight>
                  <a:srgbClr val="FFFFFF"/>
                </a:highlight>
                <a:hlinkClick r:id="rId4"/>
              </a:rPr>
              <a:t>http://www.westminsterkennelclub.org/breed-results/breed-videos-2017/best-in-show-video/</a:t>
            </a:r>
          </a:p>
          <a:p>
            <a:pPr indent="0" lvl="0" marL="0" marR="0" rtl="0" algn="l">
              <a:lnSpc>
                <a:spcPct val="100000"/>
              </a:lnSpc>
              <a:spcBef>
                <a:spcPts val="0"/>
              </a:spcBef>
              <a:spcAft>
                <a:spcPts val="0"/>
              </a:spcAft>
              <a:buClr>
                <a:srgbClr val="000000"/>
              </a:buClr>
              <a:buFont typeface="Arial"/>
              <a:buNone/>
            </a:pPr>
            <a:r>
              <a:t/>
            </a:r>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45" name="Shape 45"/>
          <p:cNvPicPr preferRelativeResize="0"/>
          <p:nvPr/>
        </p:nvPicPr>
        <p:blipFill rotWithShape="1">
          <a:blip r:embed="rId5">
            <a:alphaModFix/>
          </a:blip>
          <a:srcRect b="0" l="10416" r="9576" t="0"/>
          <a:stretch/>
        </p:blipFill>
        <p:spPr>
          <a:xfrm>
            <a:off x="7786800" y="921400"/>
            <a:ext cx="2096251" cy="1474224"/>
          </a:xfrm>
          <a:prstGeom prst="rect">
            <a:avLst/>
          </a:prstGeom>
          <a:noFill/>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49" name="Shape 49"/>
        <p:cNvGrpSpPr/>
        <p:nvPr/>
      </p:nvGrpSpPr>
      <p:grpSpPr>
        <a:xfrm>
          <a:off x="0" y="0"/>
          <a:ext cx="0" cy="0"/>
          <a:chOff x="0" y="0"/>
          <a:chExt cx="0" cy="0"/>
        </a:xfrm>
      </p:grpSpPr>
      <p:sp>
        <p:nvSpPr>
          <p:cNvPr id="50" name="Shape 50"/>
          <p:cNvSpPr txBox="1"/>
          <p:nvPr>
            <p:ph type="title"/>
          </p:nvPr>
        </p:nvSpPr>
        <p:spPr>
          <a:xfrm>
            <a:off x="699250" y="272875"/>
            <a:ext cx="8761500" cy="1030800"/>
          </a:xfrm>
          <a:prstGeom prst="rect">
            <a:avLst/>
          </a:prstGeom>
          <a:noFill/>
          <a:ln>
            <a:noFill/>
          </a:ln>
        </p:spPr>
        <p:txBody>
          <a:bodyPr anchorCtr="0" anchor="b" bIns="38100" lIns="38100" rIns="38100" tIns="38100">
            <a:noAutofit/>
          </a:bodyPr>
          <a:lstStyle/>
          <a:p>
            <a:pPr indent="0" lvl="0" marL="0" marR="0" rtl="0" algn="l">
              <a:lnSpc>
                <a:spcPct val="119000"/>
              </a:lnSpc>
              <a:spcBef>
                <a:spcPts val="0"/>
              </a:spcBef>
              <a:spcAft>
                <a:spcPts val="0"/>
              </a:spcAft>
              <a:buClr>
                <a:srgbClr val="000000"/>
              </a:buClr>
              <a:buSzPct val="25000"/>
              <a:buFont typeface="Arial"/>
              <a:buNone/>
            </a:pPr>
            <a:br>
              <a:rPr b="0" i="0" lang="en-US" sz="800" u="none" cap="none" strike="noStrike">
                <a:solidFill>
                  <a:srgbClr val="000000"/>
                </a:solidFill>
                <a:latin typeface="Arial"/>
                <a:ea typeface="Arial"/>
                <a:cs typeface="Arial"/>
                <a:sym typeface="Arial"/>
              </a:rPr>
            </a:br>
            <a:br>
              <a:rPr b="0" i="0" lang="en-US" sz="800" u="none" cap="none" strike="noStrike">
                <a:solidFill>
                  <a:srgbClr val="000000"/>
                </a:solidFill>
                <a:latin typeface="Arial"/>
                <a:ea typeface="Arial"/>
                <a:cs typeface="Arial"/>
                <a:sym typeface="Arial"/>
              </a:rPr>
            </a:br>
            <a:br>
              <a:rPr b="0" i="0" lang="en-US" sz="800" u="none" cap="none" strike="noStrike">
                <a:solidFill>
                  <a:srgbClr val="000000"/>
                </a:solidFill>
                <a:latin typeface="Arial"/>
                <a:ea typeface="Arial"/>
                <a:cs typeface="Arial"/>
                <a:sym typeface="Arial"/>
              </a:rPr>
            </a:br>
            <a:r>
              <a:rPr b="0" i="0" lang="en-US" sz="800" u="none" cap="none" strike="noStrike">
                <a:solidFill>
                  <a:srgbClr val="000000"/>
                </a:solidFill>
                <a:latin typeface="Arial"/>
                <a:ea typeface="Arial"/>
                <a:cs typeface="Arial"/>
                <a:sym typeface="Arial"/>
              </a:rPr>
              <a:t> </a:t>
            </a:r>
            <a:br>
              <a:rPr b="0" i="0" lang="en-US" sz="800" u="none" cap="none" strike="noStrike">
                <a:solidFill>
                  <a:srgbClr val="000000"/>
                </a:solidFill>
                <a:latin typeface="Arial"/>
                <a:ea typeface="Arial"/>
                <a:cs typeface="Arial"/>
                <a:sym typeface="Arial"/>
              </a:rPr>
            </a:br>
            <a:br>
              <a:rPr b="0" i="0" lang="en-US" sz="800" u="none" cap="none" strike="noStrike">
                <a:solidFill>
                  <a:srgbClr val="000000"/>
                </a:solidFill>
                <a:latin typeface="Arial"/>
                <a:ea typeface="Arial"/>
                <a:cs typeface="Arial"/>
                <a:sym typeface="Arial"/>
              </a:rPr>
            </a:br>
          </a:p>
          <a:p>
            <a:pPr indent="0" lvl="0" marL="0" marR="0" rtl="0" algn="l">
              <a:lnSpc>
                <a:spcPct val="119000"/>
              </a:lnSpc>
              <a:spcBef>
                <a:spcPts val="0"/>
              </a:spcBef>
              <a:spcAft>
                <a:spcPts val="0"/>
              </a:spcAft>
              <a:buClr>
                <a:srgbClr val="000000"/>
              </a:buClr>
              <a:buFont typeface="Arial"/>
              <a:buNone/>
            </a:pPr>
            <a:r>
              <a:t/>
            </a:r>
            <a:endParaRPr sz="3600"/>
          </a:p>
          <a:p>
            <a:pPr indent="0" lvl="0" marL="0" marR="0" rtl="0" algn="l">
              <a:lnSpc>
                <a:spcPct val="119000"/>
              </a:lnSpc>
              <a:spcBef>
                <a:spcPts val="0"/>
              </a:spcBef>
              <a:spcAft>
                <a:spcPts val="0"/>
              </a:spcAft>
              <a:buClr>
                <a:srgbClr val="000000"/>
              </a:buClr>
              <a:buFont typeface="Arial"/>
              <a:buNone/>
            </a:pPr>
            <a:r>
              <a:t/>
            </a:r>
            <a:endParaRPr sz="3600"/>
          </a:p>
          <a:p>
            <a:pPr indent="0" lvl="0" marL="0" marR="0" rtl="0" algn="ctr">
              <a:lnSpc>
                <a:spcPct val="119000"/>
              </a:lnSpc>
              <a:spcBef>
                <a:spcPts val="0"/>
              </a:spcBef>
              <a:spcAft>
                <a:spcPts val="0"/>
              </a:spcAft>
              <a:buClr>
                <a:srgbClr val="000000"/>
              </a:buClr>
              <a:buFont typeface="Arial"/>
              <a:buNone/>
            </a:pPr>
            <a:r>
              <a:t/>
            </a:r>
            <a:endParaRPr sz="3600"/>
          </a:p>
          <a:p>
            <a:pPr indent="0" lvl="0" marL="0" marR="0" rtl="0" algn="ctr">
              <a:lnSpc>
                <a:spcPct val="119000"/>
              </a:lnSpc>
              <a:spcBef>
                <a:spcPts val="0"/>
              </a:spcBef>
              <a:spcAft>
                <a:spcPts val="0"/>
              </a:spcAft>
              <a:buClr>
                <a:srgbClr val="000000"/>
              </a:buClr>
              <a:buFont typeface="Arial"/>
              <a:buNone/>
            </a:pPr>
            <a:r>
              <a:t/>
            </a:r>
            <a:endParaRPr sz="3600"/>
          </a:p>
          <a:p>
            <a:pPr indent="0" lvl="0" marL="0" marR="0" rtl="0" algn="ctr">
              <a:lnSpc>
                <a:spcPct val="119000"/>
              </a:lnSpc>
              <a:spcBef>
                <a:spcPts val="0"/>
              </a:spcBef>
              <a:spcAft>
                <a:spcPts val="0"/>
              </a:spcAft>
              <a:buClr>
                <a:srgbClr val="000000"/>
              </a:buClr>
              <a:buSzPct val="25000"/>
              <a:buFont typeface="Arial"/>
              <a:buNone/>
            </a:pPr>
            <a:r>
              <a:rPr lang="en-US" sz="3600">
                <a:solidFill>
                  <a:schemeClr val="dk1"/>
                </a:solidFill>
              </a:rPr>
              <a:t>Thoughts</a:t>
            </a:r>
            <a:r>
              <a:rPr lang="en-US" sz="3000">
                <a:solidFill>
                  <a:schemeClr val="dk1"/>
                </a:solidFill>
              </a:rPr>
              <a:t>???</a:t>
            </a:r>
            <a:br>
              <a:rPr b="0" i="0" lang="en-US" sz="1400" u="none" cap="none" strike="noStrike">
                <a:solidFill>
                  <a:srgbClr val="000000"/>
                </a:solidFill>
                <a:latin typeface="Arial"/>
                <a:ea typeface="Arial"/>
                <a:cs typeface="Arial"/>
                <a:sym typeface="Arial"/>
              </a:rPr>
            </a:br>
          </a:p>
        </p:txBody>
      </p:sp>
      <p:sp>
        <p:nvSpPr>
          <p:cNvPr id="51" name="Shape 51"/>
          <p:cNvSpPr txBox="1"/>
          <p:nvPr/>
        </p:nvSpPr>
        <p:spPr>
          <a:xfrm>
            <a:off x="914400" y="1828800"/>
            <a:ext cx="8678998" cy="4798799"/>
          </a:xfrm>
          <a:prstGeom prst="rect">
            <a:avLst/>
          </a:prstGeom>
          <a:noFill/>
          <a:ln>
            <a:noFill/>
          </a:ln>
        </p:spPr>
        <p:txBody>
          <a:bodyPr anchorCtr="0" anchor="t" bIns="38100" lIns="38100" rIns="38100" tIns="381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 name="Shape 52"/>
          <p:cNvSpPr txBox="1"/>
          <p:nvPr/>
        </p:nvSpPr>
        <p:spPr>
          <a:xfrm>
            <a:off x="152400" y="2390169"/>
            <a:ext cx="9520199" cy="46589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hlink"/>
              </a:buClr>
              <a:buSzPct val="25000"/>
              <a:buFont typeface="Arial"/>
              <a:buNone/>
            </a:pPr>
            <a:br>
              <a:rPr b="0" i="0" lang="en-US" sz="2400" u="sng" cap="none" strike="noStrike">
                <a:solidFill>
                  <a:schemeClr val="hlink"/>
                </a:solidFill>
                <a:latin typeface="Arial"/>
                <a:ea typeface="Arial"/>
                <a:cs typeface="Arial"/>
                <a:sym typeface="Arial"/>
                <a:hlinkClick r:id="rId4"/>
              </a:rPr>
            </a:br>
          </a:p>
        </p:txBody>
      </p:sp>
      <p:sp>
        <p:nvSpPr>
          <p:cNvPr id="53" name="Shape 53"/>
          <p:cNvSpPr txBox="1"/>
          <p:nvPr/>
        </p:nvSpPr>
        <p:spPr>
          <a:xfrm>
            <a:off x="152400" y="1850025"/>
            <a:ext cx="9655498" cy="45819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br>
              <a:rPr b="0" i="0" lang="en-US" sz="2400" u="none" cap="none" strike="noStrike">
                <a:solidFill>
                  <a:srgbClr val="000000"/>
                </a:solidFill>
                <a:latin typeface="Arial"/>
                <a:ea typeface="Arial"/>
                <a:cs typeface="Arial"/>
                <a:sym typeface="Arial"/>
              </a:rPr>
            </a:b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 </a:t>
            </a: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800" u="sng" cap="none" strike="noStrike">
              <a:solidFill>
                <a:schemeClr val="hlink"/>
              </a:solidFill>
              <a:latin typeface="Arial"/>
              <a:ea typeface="Arial"/>
              <a:cs typeface="Arial"/>
              <a:sym typeface="Arial"/>
              <a:hlinkClick r:id="rId5"/>
            </a:endParaRPr>
          </a:p>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54" name="Shape 54"/>
          <p:cNvPicPr preferRelativeResize="0"/>
          <p:nvPr/>
        </p:nvPicPr>
        <p:blipFill>
          <a:blip r:embed="rId6">
            <a:alphaModFix/>
          </a:blip>
          <a:stretch>
            <a:fillRect/>
          </a:stretch>
        </p:blipFill>
        <p:spPr>
          <a:xfrm>
            <a:off x="907050" y="1303774"/>
            <a:ext cx="8595274" cy="6088314"/>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