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7620000"/>
  <p:notesSz cx="7620000" cy="10160000"/>
  <p:embeddedFontLst>
    <p:embeddedFont>
      <p:font typeface="Happy Monkey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74" y="-9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799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799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algn="ctr">
              <a:spcBef>
                <a:spcPts val="0"/>
              </a:spcBef>
              <a:buNone/>
              <a:defRPr sz="4800"/>
            </a:lvl3pPr>
            <a:lvl4pPr lvl="3" indent="0" algn="ctr">
              <a:spcBef>
                <a:spcPts val="0"/>
              </a:spcBef>
              <a:buNone/>
              <a:defRPr sz="4800"/>
            </a:lvl4pPr>
            <a:lvl5pPr lvl="4" indent="0" algn="ctr">
              <a:spcBef>
                <a:spcPts val="0"/>
              </a:spcBef>
              <a:buNone/>
              <a:defRPr sz="4800"/>
            </a:lvl5pPr>
            <a:lvl6pPr lvl="5" indent="0" algn="ctr">
              <a:spcBef>
                <a:spcPts val="0"/>
              </a:spcBef>
              <a:buNone/>
              <a:defRPr sz="4800"/>
            </a:lvl6pPr>
            <a:lvl7pPr lvl="6" indent="0" algn="ctr">
              <a:spcBef>
                <a:spcPts val="0"/>
              </a:spcBef>
              <a:buNone/>
              <a:defRPr sz="4800"/>
            </a:lvl7pPr>
            <a:lvl8pPr lvl="7" indent="0" algn="ctr">
              <a:spcBef>
                <a:spcPts val="0"/>
              </a:spcBef>
              <a:buNone/>
              <a:defRPr sz="4800"/>
            </a:lvl8pPr>
            <a:lvl9pPr lvl="8" indent="0" algn="ctr">
              <a:spcBef>
                <a:spcPts val="0"/>
              </a:spcBef>
              <a:buNone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>
              <a:spcBef>
                <a:spcPts val="0"/>
              </a:spcBef>
              <a:buNone/>
              <a:defRPr sz="4266"/>
            </a:lvl3pPr>
            <a:lvl4pPr lvl="3" indent="0">
              <a:spcBef>
                <a:spcPts val="0"/>
              </a:spcBef>
              <a:buNone/>
              <a:defRPr sz="4266"/>
            </a:lvl4pPr>
            <a:lvl5pPr lvl="4" indent="0">
              <a:spcBef>
                <a:spcPts val="0"/>
              </a:spcBef>
              <a:buNone/>
              <a:defRPr sz="4266"/>
            </a:lvl5pPr>
            <a:lvl6pPr lvl="5" indent="0">
              <a:spcBef>
                <a:spcPts val="0"/>
              </a:spcBef>
              <a:buNone/>
              <a:defRPr sz="4266"/>
            </a:lvl6pPr>
            <a:lvl7pPr lvl="6" indent="0">
              <a:spcBef>
                <a:spcPts val="0"/>
              </a:spcBef>
              <a:buNone/>
              <a:defRPr sz="4266"/>
            </a:lvl7pPr>
            <a:lvl8pPr lvl="7" indent="0">
              <a:spcBef>
                <a:spcPts val="0"/>
              </a:spcBef>
              <a:buNone/>
              <a:defRPr sz="4266"/>
            </a:lvl8pPr>
            <a:lvl9pPr lvl="8" indent="0">
              <a:spcBef>
                <a:spcPts val="0"/>
              </a:spcBef>
              <a:buNone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>
              <a:spcBef>
                <a:spcPts val="0"/>
              </a:spcBef>
              <a:buNone/>
              <a:defRPr sz="4266"/>
            </a:lvl3pPr>
            <a:lvl4pPr lvl="3" indent="0">
              <a:spcBef>
                <a:spcPts val="0"/>
              </a:spcBef>
              <a:buNone/>
              <a:defRPr sz="4266"/>
            </a:lvl4pPr>
            <a:lvl5pPr lvl="4" indent="0">
              <a:spcBef>
                <a:spcPts val="0"/>
              </a:spcBef>
              <a:buNone/>
              <a:defRPr sz="4266"/>
            </a:lvl5pPr>
            <a:lvl6pPr lvl="5" indent="0">
              <a:spcBef>
                <a:spcPts val="0"/>
              </a:spcBef>
              <a:buNone/>
              <a:defRPr sz="4266"/>
            </a:lvl6pPr>
            <a:lvl7pPr lvl="6" indent="0">
              <a:spcBef>
                <a:spcPts val="0"/>
              </a:spcBef>
              <a:buNone/>
              <a:defRPr sz="4266"/>
            </a:lvl7pPr>
            <a:lvl8pPr lvl="7" indent="0">
              <a:spcBef>
                <a:spcPts val="0"/>
              </a:spcBef>
              <a:buNone/>
              <a:defRPr sz="4266"/>
            </a:lvl8pPr>
            <a:lvl9pPr lvl="8" indent="0">
              <a:spcBef>
                <a:spcPts val="0"/>
              </a:spcBef>
              <a:buNone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dogonews.com/2016/9/10/georgia-techs-teaching-assistant-jill-watson-turns-out-to-be-a-robo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aSQZ8DktxAg" TargetMode="External"/><Relationship Id="rId4" Type="http://schemas.openxmlformats.org/officeDocument/2006/relationships/hyperlink" Target="http://magazines.scholastic.com/news/2016/09/Going-the-Distan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TsaES--OTzM" TargetMode="External"/><Relationship Id="rId4" Type="http://schemas.openxmlformats.org/officeDocument/2006/relationships/hyperlink" Target="https://newsela.com/articles/procon-self-driving-cars-future/id/2148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thecitizennews.com/articles/01-16-2013/lake-mac-starts-filling" TargetMode="External"/><Relationship Id="rId4" Type="http://schemas.openxmlformats.org/officeDocument/2006/relationships/hyperlink" Target="http://abcnews.go.com/Travel/japanese-airlines-ground-boeings-dreamliner-planes-latest-incident/story?id=1822586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thecitizennews.com/articles/01-16-2013/lake-mac-starts-filling" TargetMode="External"/><Relationship Id="rId4" Type="http://schemas.openxmlformats.org/officeDocument/2006/relationships/hyperlink" Target="http://abcnews.go.com/Travel/japanese-airlines-ground-boeings-dreamliner-planes-latest-incident/story?id=182258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291175" y="178350"/>
            <a:ext cx="9711000" cy="7362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Week of </a:t>
            </a:r>
            <a:r>
              <a:rPr lang="en-US" sz="4800" b="1">
                <a:latin typeface="Happy Monkey"/>
                <a:ea typeface="Happy Monkey"/>
                <a:cs typeface="Happy Monkey"/>
                <a:sym typeface="Happy Monkey"/>
              </a:rPr>
              <a:t>Sept. 19</a:t>
            </a:r>
            <a:r>
              <a:rPr lang="en-US" sz="4800" b="1" i="0" u="none" strike="noStrike" cap="none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, 2016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Current Events Wk #</a:t>
            </a:r>
            <a:r>
              <a:rPr lang="en-US" sz="4800" b="1">
                <a:latin typeface="Happy Monkey"/>
                <a:ea typeface="Happy Monkey"/>
                <a:cs typeface="Happy Monkey"/>
                <a:sym typeface="Happy Monkey"/>
              </a:rPr>
              <a:t>7</a:t>
            </a:r>
          </a:p>
        </p:txBody>
      </p:sp>
      <p:pic>
        <p:nvPicPr>
          <p:cNvPr id="24" name="Shape 24" descr="C:\Temp\Temporary Internet Files\Content.IE5\OUPM66X8\8712970972_1e1886aa50_z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0800" y="178350"/>
            <a:ext cx="2131200" cy="25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291175" y="3078225"/>
            <a:ext cx="9602400" cy="42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This week in history….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44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*September 19th, 1982 - first time use of the emoticon :-) online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*September 20th, 1893 - first gas-powered automobile is demonstrated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*September 21st, 1970 - Monday Night Football first airs on TV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*September 23rd, 1846 - the planet Neptune was discovered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*September 24th, 1936 - Jim Henson - muppets creator - was born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40825" y="389800"/>
            <a:ext cx="8761500" cy="1326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7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of news item: International, National, State, Local or Business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432975" y="1828800"/>
            <a:ext cx="9482400" cy="4798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rgbClr val="222222"/>
                </a:solidFill>
                <a:highlight>
                  <a:srgbClr val="FFFFFF"/>
                </a:highlight>
              </a:rPr>
              <a:t>Is your teacher a robot??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highlight>
                  <a:srgbClr val="FFFFFF"/>
                </a:highlight>
              </a:rPr>
              <a:t>Of course not!  But she could be in the future according to Georgia Tech!  In the spring, school officials pulled a fast one on students taking the Knowledge-Based Artificial Intelligence course.  One of the teaching assistants, Jill Watson, was actually a robot!!  A pool of questions and answers was created from previous courses and Jill was born! The robot will be back this fall but will go by a different name to see if students can identify it from the others.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highlight>
                  <a:srgbClr val="FFFFFF"/>
                </a:highlight>
              </a:rPr>
              <a:t>Read more about Jill 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here</a:t>
            </a:r>
            <a:r>
              <a:rPr lang="en-US" sz="2400">
                <a:highlight>
                  <a:srgbClr val="FFFFFF"/>
                </a:highlight>
              </a:rPr>
              <a:t>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highlight>
                  <a:srgbClr val="FFFFFF"/>
                </a:highlight>
              </a:rPr>
              <a:t>What would the pros and cons be of robot teachers?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875" y="5038562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40825" y="389800"/>
            <a:ext cx="8761500" cy="132689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7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of news item: International , National, State, Local or Business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507225" y="1928400"/>
            <a:ext cx="9030600" cy="5063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660400" y="2133600"/>
            <a:ext cx="87630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96175" y="1928400"/>
            <a:ext cx="9736800" cy="516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8867"/>
              </a:lnSpc>
              <a:spcBef>
                <a:spcPts val="0"/>
              </a:spcBef>
              <a:buNone/>
            </a:pPr>
            <a:r>
              <a:rPr lang="en-US" sz="2650" b="1">
                <a:solidFill>
                  <a:schemeClr val="dk1"/>
                </a:solidFill>
                <a:highlight>
                  <a:srgbClr val="FFFFFF"/>
                </a:highlight>
              </a:rPr>
              <a:t>The Olympics Aren’t Over Just Yet...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You may have watched the Closing Ceremony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for the Olympics in Brazil but they aren’t completely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over.  The Paralympics began on September 7th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and will come to a close this Sunday.  These games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are for athletes with disabilities that prevent them from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competing in the tradition Olympic Games.  Events are modified so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that all the athletes can participate.  Read more 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here</a:t>
            </a: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 to find out how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our country is doing and learn about some of the athletes!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Check out some 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highlights</a:t>
            </a: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 from the Opening Ceremony!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41" name="Shape 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4900" y="1868300"/>
            <a:ext cx="2698075" cy="179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40825" y="389800"/>
            <a:ext cx="8761575" cy="13267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7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of news item: International, National, State, Local or Business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401950" y="1828800"/>
            <a:ext cx="9497700" cy="5486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141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 b="1">
                <a:solidFill>
                  <a:srgbClr val="333333"/>
                </a:solidFill>
                <a:highlight>
                  <a:srgbClr val="FFFFFF"/>
                </a:highlight>
              </a:rPr>
              <a:t>Driverless Cars: Yea or Nay?</a:t>
            </a:r>
          </a:p>
          <a:p>
            <a:pPr lvl="0" rtl="0">
              <a:lnSpc>
                <a:spcPct val="1141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</a:rPr>
              <a:t>Last year, we learned about a car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</a:rPr>
              <a:t>prototype that could drive itself.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</a:rPr>
              <a:t>As testing is expanding as well 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</a:rPr>
              <a:t>their popularity, what are your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</a:rPr>
              <a:t>thoughts on the issue?  Check out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</a:rPr>
              <a:t>this PRO/CON 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article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</a:rPr>
              <a:t> on Newsela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</a:rPr>
              <a:t>to help form your opinion.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/>
              <a:t>Try a </a:t>
            </a:r>
            <a:r>
              <a:rPr lang="en-US" sz="3600" u="sng">
                <a:solidFill>
                  <a:schemeClr val="hlink"/>
                </a:solidFill>
                <a:hlinkClick r:id="rId5"/>
              </a:rPr>
              <a:t>test ride</a:t>
            </a:r>
            <a:r>
              <a:rPr lang="en-US" sz="3600"/>
              <a:t> in a self-driven car!!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8525" y="2619631"/>
            <a:ext cx="4827174" cy="329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14387" y="297825"/>
            <a:ext cx="8761500" cy="1030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/>
              <a:t>Thoughts?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914400" y="1828800"/>
            <a:ext cx="8678998" cy="4798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52400" y="2390169"/>
            <a:ext cx="9520199" cy="465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/>
            </a:r>
            <a:b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</a:br>
            <a:endParaRPr lang="en-US" sz="24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52400" y="1850025"/>
            <a:ext cx="9655498" cy="458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396880" y="2236281"/>
            <a:ext cx="919651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6875" y="1562100"/>
            <a:ext cx="428625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14387" y="-83175"/>
            <a:ext cx="8761500" cy="1030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</a:rPr>
              <a:t>Thoughts?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914400" y="1828800"/>
            <a:ext cx="8679000" cy="4798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52400" y="2390169"/>
            <a:ext cx="9520200" cy="46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/>
            </a:r>
            <a:b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</a:br>
            <a:endParaRPr lang="en-US" sz="24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152400" y="1850025"/>
            <a:ext cx="9655500" cy="458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8125" y="1209675"/>
            <a:ext cx="7143750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Custom</PresentationFormat>
  <Paragraphs>80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Happy Monkey</vt:lpstr>
      <vt:lpstr>Custom Theme</vt:lpstr>
      <vt:lpstr>Slide 1</vt:lpstr>
      <vt:lpstr>Type of news item: International, National, State, Local or Business</vt:lpstr>
      <vt:lpstr>Type of news item: International , National, State, Local or Business</vt:lpstr>
      <vt:lpstr>Type of news item: International, National, State, Local or Business</vt:lpstr>
      <vt:lpstr>   Thoughts?</vt:lpstr>
      <vt:lpstr>     Thoughts?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Nealis</dc:creator>
  <cp:lastModifiedBy>FCBOE</cp:lastModifiedBy>
  <cp:revision>1</cp:revision>
  <dcterms:modified xsi:type="dcterms:W3CDTF">2016-09-16T16:00:02Z</dcterms:modified>
</cp:coreProperties>
</file>