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Lst>
  <p:sldSz cy="7620000" cx="10160000"/>
  <p:notesSz cx="7620000" cy="10160000"/>
  <p:embeddedFontLst>
    <p:embeddedFont>
      <p:font typeface="Happy Monkey"/>
      <p:regular r:id="rId11"/>
    </p:embeddedFont>
    <p:embeddedFont>
      <p:font typeface="Cherry Cream Soda"/>
      <p:regular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HappyMonkey-regular.fntdata"/><Relationship Id="rId10" Type="http://schemas.openxmlformats.org/officeDocument/2006/relationships/slide" Target="slides/slide6.xml"/><Relationship Id="rId12" Type="http://schemas.openxmlformats.org/officeDocument/2006/relationships/font" Target="fonts/CherryCreamSoda-regular.fntdata"/><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270250" y="762000"/>
            <a:ext cx="5080250" cy="3809998"/>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762000" y="4826000"/>
            <a:ext cx="6096000" cy="4572000"/>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dk1"/>
                </a:solidFill>
                <a:latin typeface="Arial"/>
                <a:ea typeface="Arial"/>
                <a:cs typeface="Arial"/>
                <a:sym typeface="Arial"/>
              </a:defRPr>
            </a:lvl1pPr>
            <a:lvl2pPr indent="0" lvl="1" marL="457200" marR="0" rtl="0" algn="l">
              <a:spcBef>
                <a:spcPts val="0"/>
              </a:spcBef>
              <a:buNone/>
              <a:defRPr b="0" i="0" sz="1100" u="none" cap="none" strike="noStrike">
                <a:solidFill>
                  <a:schemeClr val="dk1"/>
                </a:solidFill>
                <a:latin typeface="Arial"/>
                <a:ea typeface="Arial"/>
                <a:cs typeface="Arial"/>
                <a:sym typeface="Arial"/>
              </a:defRPr>
            </a:lvl2pPr>
            <a:lvl3pPr indent="0" lvl="2" marL="914400" marR="0" rtl="0" algn="l">
              <a:spcBef>
                <a:spcPts val="0"/>
              </a:spcBef>
              <a:buNone/>
              <a:defRPr b="0" i="0" sz="1100" u="none" cap="none" strike="noStrike">
                <a:solidFill>
                  <a:schemeClr val="dk1"/>
                </a:solidFill>
                <a:latin typeface="Arial"/>
                <a:ea typeface="Arial"/>
                <a:cs typeface="Arial"/>
                <a:sym typeface="Arial"/>
              </a:defRPr>
            </a:lvl3pPr>
            <a:lvl4pPr indent="0" lvl="3" marL="1371600" marR="0" rtl="0" algn="l">
              <a:spcBef>
                <a:spcPts val="0"/>
              </a:spcBef>
              <a:buNone/>
              <a:defRPr b="0" i="0" sz="1100" u="none" cap="none" strike="noStrike">
                <a:solidFill>
                  <a:schemeClr val="dk1"/>
                </a:solidFill>
                <a:latin typeface="Arial"/>
                <a:ea typeface="Arial"/>
                <a:cs typeface="Arial"/>
                <a:sym typeface="Arial"/>
              </a:defRPr>
            </a:lvl4pPr>
            <a:lvl5pPr indent="0" lvl="4" marL="1828800" marR="0" rtl="0" algn="l">
              <a:spcBef>
                <a:spcPts val="0"/>
              </a:spcBef>
              <a:buNone/>
              <a:defRPr b="0" i="0" sz="1100" u="none" cap="none" strike="noStrike">
                <a:solidFill>
                  <a:schemeClr val="dk1"/>
                </a:solidFill>
                <a:latin typeface="Arial"/>
                <a:ea typeface="Arial"/>
                <a:cs typeface="Arial"/>
                <a:sym typeface="Arial"/>
              </a:defRPr>
            </a:lvl5pPr>
            <a:lvl6pPr indent="0" lvl="5" marL="2286000" marR="0" rtl="0" algn="l">
              <a:spcBef>
                <a:spcPts val="0"/>
              </a:spcBef>
              <a:buNone/>
              <a:defRPr b="0" i="0" sz="1100" u="none" cap="none" strike="noStrike">
                <a:solidFill>
                  <a:schemeClr val="dk1"/>
                </a:solidFill>
                <a:latin typeface="Arial"/>
                <a:ea typeface="Arial"/>
                <a:cs typeface="Arial"/>
                <a:sym typeface="Arial"/>
              </a:defRPr>
            </a:lvl6pPr>
            <a:lvl7pPr indent="0" lvl="6" marL="2743200" marR="0" rtl="0" algn="l">
              <a:spcBef>
                <a:spcPts val="0"/>
              </a:spcBef>
              <a:buNone/>
              <a:defRPr b="0" i="0" sz="1100" u="none" cap="none" strike="noStrike">
                <a:solidFill>
                  <a:schemeClr val="dk1"/>
                </a:solidFill>
                <a:latin typeface="Arial"/>
                <a:ea typeface="Arial"/>
                <a:cs typeface="Arial"/>
                <a:sym typeface="Arial"/>
              </a:defRPr>
            </a:lvl7pPr>
            <a:lvl8pPr indent="0" lvl="7" marL="3200400" marR="0" rtl="0" algn="l">
              <a:spcBef>
                <a:spcPts val="0"/>
              </a:spcBef>
              <a:buNone/>
              <a:defRPr b="0" i="0" sz="1100" u="none" cap="none" strike="noStrike">
                <a:solidFill>
                  <a:schemeClr val="dk1"/>
                </a:solidFill>
                <a:latin typeface="Arial"/>
                <a:ea typeface="Arial"/>
                <a:cs typeface="Arial"/>
                <a:sym typeface="Arial"/>
              </a:defRPr>
            </a:lvl8pPr>
            <a:lvl9pPr indent="0" lvl="8" marL="3657600" marR="0" rtl="0" algn="l">
              <a:spcBef>
                <a:spcPts val="0"/>
              </a:spcBef>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 name="Shape 19"/>
        <p:cNvGrpSpPr/>
        <p:nvPr/>
      </p:nvGrpSpPr>
      <p:grpSpPr>
        <a:xfrm>
          <a:off x="0" y="0"/>
          <a:ext cx="0" cy="0"/>
          <a:chOff x="0" y="0"/>
          <a:chExt cx="0" cy="0"/>
        </a:xfrm>
      </p:grpSpPr>
      <p:sp>
        <p:nvSpPr>
          <p:cNvPr id="20" name="Shape 20"/>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a:noFill/>
          </a:ln>
        </p:spPr>
      </p:sp>
      <p:sp>
        <p:nvSpPr>
          <p:cNvPr id="21" name="Shape 21"/>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 name="Shape 26"/>
        <p:cNvGrpSpPr/>
        <p:nvPr/>
      </p:nvGrpSpPr>
      <p:grpSpPr>
        <a:xfrm>
          <a:off x="0" y="0"/>
          <a:ext cx="0" cy="0"/>
          <a:chOff x="0" y="0"/>
          <a:chExt cx="0" cy="0"/>
        </a:xfrm>
      </p:grpSpPr>
      <p:sp>
        <p:nvSpPr>
          <p:cNvPr id="27" name="Shape 27"/>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a:noFill/>
          </a:ln>
        </p:spPr>
      </p:sp>
      <p:sp>
        <p:nvSpPr>
          <p:cNvPr id="28" name="Shape 28"/>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 name="Shape 34"/>
        <p:cNvGrpSpPr/>
        <p:nvPr/>
      </p:nvGrpSpPr>
      <p:grpSpPr>
        <a:xfrm>
          <a:off x="0" y="0"/>
          <a:ext cx="0" cy="0"/>
          <a:chOff x="0" y="0"/>
          <a:chExt cx="0" cy="0"/>
        </a:xfrm>
      </p:grpSpPr>
      <p:sp>
        <p:nvSpPr>
          <p:cNvPr id="35" name="Shape 35"/>
          <p:cNvSpPr/>
          <p:nvPr>
            <p:ph idx="2" type="sldImg"/>
          </p:nvPr>
        </p:nvSpPr>
        <p:spPr>
          <a:xfrm>
            <a:off x="1270000" y="762000"/>
            <a:ext cx="5079900" cy="3810000"/>
          </a:xfrm>
          <a:custGeom>
            <a:pathLst>
              <a:path extrusionOk="0" h="120000" w="120000">
                <a:moveTo>
                  <a:pt x="0" y="0"/>
                </a:moveTo>
                <a:lnTo>
                  <a:pt x="120000" y="0"/>
                </a:lnTo>
                <a:lnTo>
                  <a:pt x="120000" y="120000"/>
                </a:lnTo>
                <a:lnTo>
                  <a:pt x="0" y="120000"/>
                </a:lnTo>
                <a:close/>
              </a:path>
            </a:pathLst>
          </a:custGeom>
          <a:noFill/>
          <a:ln>
            <a:noFill/>
          </a:ln>
        </p:spPr>
      </p:sp>
      <p:sp>
        <p:nvSpPr>
          <p:cNvPr id="36" name="Shape 36"/>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 name="Shape 44"/>
        <p:cNvGrpSpPr/>
        <p:nvPr/>
      </p:nvGrpSpPr>
      <p:grpSpPr>
        <a:xfrm>
          <a:off x="0" y="0"/>
          <a:ext cx="0" cy="0"/>
          <a:chOff x="0" y="0"/>
          <a:chExt cx="0" cy="0"/>
        </a:xfrm>
      </p:grpSpPr>
      <p:sp>
        <p:nvSpPr>
          <p:cNvPr id="45" name="Shape 45"/>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a:noFill/>
          </a:ln>
        </p:spPr>
      </p:sp>
      <p:sp>
        <p:nvSpPr>
          <p:cNvPr id="46" name="Shape 46"/>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a:noFill/>
          </a:ln>
        </p:spPr>
      </p:sp>
      <p:sp>
        <p:nvSpPr>
          <p:cNvPr id="54" name="Shape 54"/>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1270000" y="762000"/>
            <a:ext cx="5079900" cy="3810000"/>
          </a:xfrm>
          <a:custGeom>
            <a:pathLst>
              <a:path extrusionOk="0" h="120000" w="120000">
                <a:moveTo>
                  <a:pt x="0" y="0"/>
                </a:moveTo>
                <a:lnTo>
                  <a:pt x="120000" y="0"/>
                </a:lnTo>
                <a:lnTo>
                  <a:pt x="120000" y="120000"/>
                </a:lnTo>
                <a:lnTo>
                  <a:pt x="0" y="120000"/>
                </a:lnTo>
                <a:close/>
              </a:path>
            </a:pathLst>
          </a:custGeom>
          <a:noFill/>
          <a:ln>
            <a:noFill/>
          </a:ln>
        </p:spPr>
      </p:sp>
      <p:sp>
        <p:nvSpPr>
          <p:cNvPr id="64" name="Shape 64"/>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7" name="Shape 7"/>
        <p:cNvGrpSpPr/>
        <p:nvPr/>
      </p:nvGrpSpPr>
      <p:grpSpPr>
        <a:xfrm>
          <a:off x="0" y="0"/>
          <a:ext cx="0" cy="0"/>
          <a:chOff x="0" y="0"/>
          <a:chExt cx="0" cy="0"/>
        </a:xfrm>
      </p:grpSpPr>
      <p:sp>
        <p:nvSpPr>
          <p:cNvPr id="8" name="Shape 8"/>
          <p:cNvSpPr txBox="1"/>
          <p:nvPr>
            <p:ph type="ctrTitle"/>
          </p:nvPr>
        </p:nvSpPr>
        <p:spPr>
          <a:xfrm>
            <a:off x="914400" y="3048000"/>
            <a:ext cx="8331200" cy="12191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4800" u="none" cap="none" strike="noStrike">
                <a:solidFill>
                  <a:srgbClr val="000000"/>
                </a:solidFill>
                <a:latin typeface="Arial"/>
                <a:ea typeface="Arial"/>
                <a:cs typeface="Arial"/>
                <a:sym typeface="Arial"/>
              </a:defRPr>
            </a:lvl1pPr>
            <a:lvl2pPr indent="0" lvl="1" marL="0" marR="0" rtl="0" algn="ctr">
              <a:lnSpc>
                <a:spcPct val="100000"/>
              </a:lnSpc>
              <a:spcBef>
                <a:spcPts val="0"/>
              </a:spcBef>
              <a:spcAft>
                <a:spcPts val="0"/>
              </a:spcAft>
              <a:buClr>
                <a:srgbClr val="000000"/>
              </a:buClr>
              <a:buFont typeface="Arial"/>
              <a:buNone/>
              <a:defRPr b="0" i="0" sz="4800" u="none" cap="none" strike="noStrike">
                <a:solidFill>
                  <a:srgbClr val="000000"/>
                </a:solidFill>
                <a:latin typeface="Arial"/>
                <a:ea typeface="Arial"/>
                <a:cs typeface="Arial"/>
                <a:sym typeface="Arial"/>
              </a:defRPr>
            </a:lvl2pPr>
            <a:lvl3pPr indent="0" lvl="2" algn="ctr">
              <a:spcBef>
                <a:spcPts val="0"/>
              </a:spcBef>
              <a:buNone/>
              <a:defRPr sz="4800"/>
            </a:lvl3pPr>
            <a:lvl4pPr indent="0" lvl="3" algn="ctr">
              <a:spcBef>
                <a:spcPts val="0"/>
              </a:spcBef>
              <a:buNone/>
              <a:defRPr sz="4800"/>
            </a:lvl4pPr>
            <a:lvl5pPr indent="0" lvl="4" algn="ctr">
              <a:spcBef>
                <a:spcPts val="0"/>
              </a:spcBef>
              <a:buNone/>
              <a:defRPr sz="4800"/>
            </a:lvl5pPr>
            <a:lvl6pPr indent="0" lvl="5" algn="ctr">
              <a:spcBef>
                <a:spcPts val="0"/>
              </a:spcBef>
              <a:buNone/>
              <a:defRPr sz="4800"/>
            </a:lvl6pPr>
            <a:lvl7pPr indent="0" lvl="6" algn="ctr">
              <a:spcBef>
                <a:spcPts val="0"/>
              </a:spcBef>
              <a:buNone/>
              <a:defRPr sz="4800"/>
            </a:lvl7pPr>
            <a:lvl8pPr indent="0" lvl="7" algn="ctr">
              <a:spcBef>
                <a:spcPts val="0"/>
              </a:spcBef>
              <a:buNone/>
              <a:defRPr sz="4800"/>
            </a:lvl8pPr>
            <a:lvl9pPr indent="0" lvl="8" algn="ctr">
              <a:spcBef>
                <a:spcPts val="0"/>
              </a:spcBef>
              <a:buNone/>
              <a:defRPr sz="4800"/>
            </a:lvl9pPr>
          </a:lstStyle>
          <a:p/>
        </p:txBody>
      </p:sp>
      <p:sp>
        <p:nvSpPr>
          <p:cNvPr id="9" name="Shape 9"/>
          <p:cNvSpPr txBox="1"/>
          <p:nvPr>
            <p:ph idx="1" type="subTitle"/>
          </p:nvPr>
        </p:nvSpPr>
        <p:spPr>
          <a:xfrm>
            <a:off x="1828800" y="4572000"/>
            <a:ext cx="6502399" cy="9144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1pPr>
            <a:lvl2pPr indent="0" lvl="1" marL="4572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2pPr>
            <a:lvl3pPr indent="0" lvl="2" marL="9144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3pPr>
            <a:lvl4pPr indent="0" lvl="3" marL="13716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4pPr>
            <a:lvl5pPr indent="0" lvl="4" marL="18288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5pPr>
            <a:lvl6pPr indent="0" lvl="5" marL="22860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6pPr>
            <a:lvl7pPr indent="0" lvl="6" marL="27432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7pPr>
            <a:lvl8pPr indent="0" lvl="7" marL="32004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8pPr>
            <a:lvl9pPr indent="0" lvl="8" marL="36576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x">
    <p:spTree>
      <p:nvGrpSpPr>
        <p:cNvPr id="10" name="Shape 10"/>
        <p:cNvGrpSpPr/>
        <p:nvPr/>
      </p:nvGrpSpPr>
      <p:grpSpPr>
        <a:xfrm>
          <a:off x="0" y="0"/>
          <a:ext cx="0" cy="0"/>
          <a:chOff x="0" y="0"/>
          <a:chExt cx="0" cy="0"/>
        </a:xfrm>
      </p:grpSpPr>
      <p:sp>
        <p:nvSpPr>
          <p:cNvPr id="11" name="Shape 11"/>
          <p:cNvSpPr txBox="1"/>
          <p:nvPr>
            <p:ph type="title"/>
          </p:nvPr>
        </p:nvSpPr>
        <p:spPr>
          <a:xfrm>
            <a:off x="304800" y="304800"/>
            <a:ext cx="9550400" cy="9144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4266"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4266" u="none" cap="none" strike="noStrike">
                <a:solidFill>
                  <a:srgbClr val="000000"/>
                </a:solidFill>
                <a:latin typeface="Arial"/>
                <a:ea typeface="Arial"/>
                <a:cs typeface="Arial"/>
                <a:sym typeface="Arial"/>
              </a:defRPr>
            </a:lvl2pPr>
            <a:lvl3pPr indent="0" lvl="2">
              <a:spcBef>
                <a:spcPts val="0"/>
              </a:spcBef>
              <a:buNone/>
              <a:defRPr sz="4266"/>
            </a:lvl3pPr>
            <a:lvl4pPr indent="0" lvl="3">
              <a:spcBef>
                <a:spcPts val="0"/>
              </a:spcBef>
              <a:buNone/>
              <a:defRPr sz="4266"/>
            </a:lvl4pPr>
            <a:lvl5pPr indent="0" lvl="4">
              <a:spcBef>
                <a:spcPts val="0"/>
              </a:spcBef>
              <a:buNone/>
              <a:defRPr sz="4266"/>
            </a:lvl5pPr>
            <a:lvl6pPr indent="0" lvl="5">
              <a:spcBef>
                <a:spcPts val="0"/>
              </a:spcBef>
              <a:buNone/>
              <a:defRPr sz="4266"/>
            </a:lvl6pPr>
            <a:lvl7pPr indent="0" lvl="6">
              <a:spcBef>
                <a:spcPts val="0"/>
              </a:spcBef>
              <a:buNone/>
              <a:defRPr sz="4266"/>
            </a:lvl7pPr>
            <a:lvl8pPr indent="0" lvl="7">
              <a:spcBef>
                <a:spcPts val="0"/>
              </a:spcBef>
              <a:buNone/>
              <a:defRPr sz="4266"/>
            </a:lvl8pPr>
            <a:lvl9pPr indent="0" lvl="8">
              <a:spcBef>
                <a:spcPts val="0"/>
              </a:spcBef>
              <a:buNone/>
              <a:defRPr sz="4266"/>
            </a:lvl9pPr>
          </a:lstStyle>
          <a:p/>
        </p:txBody>
      </p:sp>
      <p:sp>
        <p:nvSpPr>
          <p:cNvPr id="12" name="Shape 12"/>
          <p:cNvSpPr txBox="1"/>
          <p:nvPr>
            <p:ph idx="1" type="body"/>
          </p:nvPr>
        </p:nvSpPr>
        <p:spPr>
          <a:xfrm>
            <a:off x="304800" y="1828800"/>
            <a:ext cx="9550400" cy="5486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woColTx">
    <p:spTree>
      <p:nvGrpSpPr>
        <p:cNvPr id="13" name="Shape 13"/>
        <p:cNvGrpSpPr/>
        <p:nvPr/>
      </p:nvGrpSpPr>
      <p:grpSpPr>
        <a:xfrm>
          <a:off x="0" y="0"/>
          <a:ext cx="0" cy="0"/>
          <a:chOff x="0" y="0"/>
          <a:chExt cx="0" cy="0"/>
        </a:xfrm>
      </p:grpSpPr>
      <p:sp>
        <p:nvSpPr>
          <p:cNvPr id="14" name="Shape 14"/>
          <p:cNvSpPr txBox="1"/>
          <p:nvPr>
            <p:ph type="title"/>
          </p:nvPr>
        </p:nvSpPr>
        <p:spPr>
          <a:xfrm>
            <a:off x="304800" y="304800"/>
            <a:ext cx="9550400" cy="9144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4266"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4266" u="none" cap="none" strike="noStrike">
                <a:solidFill>
                  <a:srgbClr val="000000"/>
                </a:solidFill>
                <a:latin typeface="Arial"/>
                <a:ea typeface="Arial"/>
                <a:cs typeface="Arial"/>
                <a:sym typeface="Arial"/>
              </a:defRPr>
            </a:lvl2pPr>
            <a:lvl3pPr indent="0" lvl="2">
              <a:spcBef>
                <a:spcPts val="0"/>
              </a:spcBef>
              <a:buNone/>
              <a:defRPr sz="4266"/>
            </a:lvl3pPr>
            <a:lvl4pPr indent="0" lvl="3">
              <a:spcBef>
                <a:spcPts val="0"/>
              </a:spcBef>
              <a:buNone/>
              <a:defRPr sz="4266"/>
            </a:lvl4pPr>
            <a:lvl5pPr indent="0" lvl="4">
              <a:spcBef>
                <a:spcPts val="0"/>
              </a:spcBef>
              <a:buNone/>
              <a:defRPr sz="4266"/>
            </a:lvl5pPr>
            <a:lvl6pPr indent="0" lvl="5">
              <a:spcBef>
                <a:spcPts val="0"/>
              </a:spcBef>
              <a:buNone/>
              <a:defRPr sz="4266"/>
            </a:lvl6pPr>
            <a:lvl7pPr indent="0" lvl="6">
              <a:spcBef>
                <a:spcPts val="0"/>
              </a:spcBef>
              <a:buNone/>
              <a:defRPr sz="4266"/>
            </a:lvl7pPr>
            <a:lvl8pPr indent="0" lvl="7">
              <a:spcBef>
                <a:spcPts val="0"/>
              </a:spcBef>
              <a:buNone/>
              <a:defRPr sz="4266"/>
            </a:lvl8pPr>
            <a:lvl9pPr indent="0" lvl="8">
              <a:spcBef>
                <a:spcPts val="0"/>
              </a:spcBef>
              <a:buNone/>
              <a:defRPr sz="4266"/>
            </a:lvl9pPr>
          </a:lstStyle>
          <a:p/>
        </p:txBody>
      </p:sp>
      <p:sp>
        <p:nvSpPr>
          <p:cNvPr id="15" name="Shape 15"/>
          <p:cNvSpPr txBox="1"/>
          <p:nvPr>
            <p:ph idx="1" type="body"/>
          </p:nvPr>
        </p:nvSpPr>
        <p:spPr>
          <a:xfrm>
            <a:off x="304800" y="1828800"/>
            <a:ext cx="4470399" cy="5486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9pPr>
          </a:lstStyle>
          <a:p/>
        </p:txBody>
      </p:sp>
      <p:sp>
        <p:nvSpPr>
          <p:cNvPr id="16" name="Shape 16"/>
          <p:cNvSpPr txBox="1"/>
          <p:nvPr>
            <p:ph idx="2" type="body"/>
          </p:nvPr>
        </p:nvSpPr>
        <p:spPr>
          <a:xfrm>
            <a:off x="5384800" y="1828800"/>
            <a:ext cx="4470399" cy="5486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_ONLY">
    <p:spTree>
      <p:nvGrpSpPr>
        <p:cNvPr id="17" name="Shape 17"/>
        <p:cNvGrpSpPr/>
        <p:nvPr/>
      </p:nvGrpSpPr>
      <p:grpSpPr>
        <a:xfrm>
          <a:off x="0" y="0"/>
          <a:ext cx="0" cy="0"/>
          <a:chOff x="0" y="0"/>
          <a:chExt cx="0" cy="0"/>
        </a:xfrm>
      </p:grpSpPr>
      <p:sp>
        <p:nvSpPr>
          <p:cNvPr id="18" name="Shape 18"/>
          <p:cNvSpPr txBox="1"/>
          <p:nvPr>
            <p:ph idx="1" type="body"/>
          </p:nvPr>
        </p:nvSpPr>
        <p:spPr>
          <a:xfrm>
            <a:off x="304800" y="6705600"/>
            <a:ext cx="9550400" cy="6095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1pPr>
            <a:lvl2pPr indent="0" lvl="1" marL="4572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2pPr>
            <a:lvl3pPr indent="0" lvl="2" marL="9144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3pPr>
            <a:lvl4pPr indent="0" lvl="3" marL="13716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4pPr>
            <a:lvl5pPr indent="0" lvl="4" marL="18288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5pPr>
            <a:lvl6pPr indent="0" lvl="5" marL="22860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6pPr>
            <a:lvl7pPr indent="0" lvl="6" marL="27432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7pPr>
            <a:lvl8pPr indent="0" lvl="7" marL="32004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8pPr>
            <a:lvl9pPr indent="0" lvl="8" marL="36576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1.png"/><Relationship Id="rId4" Type="http://schemas.openxmlformats.org/officeDocument/2006/relationships/hyperlink" Target="https://www.dogonews.com/2017/2/11/batteries-with-built-in-fire-extinguisher-may-be-the-answer-to-exploding-devices" TargetMode="External"/><Relationship Id="rId5" Type="http://schemas.openxmlformats.org/officeDocument/2006/relationships/image" Target="../media/image0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1.png"/><Relationship Id="rId4" Type="http://schemas.openxmlformats.org/officeDocument/2006/relationships/hyperlink" Target="https://youtu.be/JdKZepHMFWE" TargetMode="External"/><Relationship Id="rId5" Type="http://schemas.openxmlformats.org/officeDocument/2006/relationships/hyperlink" Target="https://www.dogonews.com/2017/2/9/how-valentines-day-became-a-commercial-juggernaut" TargetMode="External"/><Relationship Id="rId6"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1.png"/><Relationship Id="rId4" Type="http://schemas.openxmlformats.org/officeDocument/2006/relationships/hyperlink" Target="https://newsela.com/articles/travel-ban-appeals-court/id/26856/" TargetMode="External"/><Relationship Id="rId5" Type="http://schemas.openxmlformats.org/officeDocument/2006/relationships/image" Target="../media/image0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1.png"/><Relationship Id="rId4" Type="http://schemas.openxmlformats.org/officeDocument/2006/relationships/hyperlink" Target="http://abcnews.go.com/Travel/japanese-airlines-ground-boeings-dreamliner-planes-latest-incident/story?id=18225864" TargetMode="External"/><Relationship Id="rId5" Type="http://schemas.openxmlformats.org/officeDocument/2006/relationships/hyperlink" Target="http://www.thecitizennews.com/articles/01-16-2013/lake-mac-starts-filling" TargetMode="External"/><Relationship Id="rId6"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1.png"/><Relationship Id="rId4" Type="http://schemas.openxmlformats.org/officeDocument/2006/relationships/hyperlink" Target="http://abcnews.go.com/Travel/japanese-airlines-ground-boeings-dreamliner-planes-latest-incident/story?id=18225864" TargetMode="External"/><Relationship Id="rId5" Type="http://schemas.openxmlformats.org/officeDocument/2006/relationships/image" Target="../media/image0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22" name="Shape 22"/>
        <p:cNvGrpSpPr/>
        <p:nvPr/>
      </p:nvGrpSpPr>
      <p:grpSpPr>
        <a:xfrm>
          <a:off x="0" y="0"/>
          <a:ext cx="0" cy="0"/>
          <a:chOff x="0" y="0"/>
          <a:chExt cx="0" cy="0"/>
        </a:xfrm>
      </p:grpSpPr>
      <p:sp>
        <p:nvSpPr>
          <p:cNvPr id="23" name="Shape 23"/>
          <p:cNvSpPr/>
          <p:nvPr/>
        </p:nvSpPr>
        <p:spPr>
          <a:xfrm>
            <a:off x="348025" y="3055775"/>
            <a:ext cx="9060000" cy="42669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 name="Shape 24"/>
          <p:cNvSpPr txBox="1"/>
          <p:nvPr/>
        </p:nvSpPr>
        <p:spPr>
          <a:xfrm>
            <a:off x="134650" y="204425"/>
            <a:ext cx="9890700" cy="6760500"/>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Font typeface="Arial"/>
              <a:buNone/>
            </a:pPr>
            <a:r>
              <a:t/>
            </a:r>
            <a:endParaRPr b="1" sz="1800"/>
          </a:p>
          <a:p>
            <a:pPr indent="0" lvl="0" marL="0" marR="0" rtl="0" algn="l">
              <a:lnSpc>
                <a:spcPct val="100000"/>
              </a:lnSpc>
              <a:spcBef>
                <a:spcPts val="0"/>
              </a:spcBef>
              <a:spcAft>
                <a:spcPts val="0"/>
              </a:spcAft>
              <a:buClr>
                <a:srgbClr val="000000"/>
              </a:buClr>
              <a:buFont typeface="Arial"/>
              <a:buNone/>
            </a:pPr>
            <a:r>
              <a:t/>
            </a:r>
            <a:endParaRPr b="1" sz="1800"/>
          </a:p>
          <a:p>
            <a:pPr indent="0" lvl="0" marL="0" marR="0" rtl="0" algn="ctr">
              <a:lnSpc>
                <a:spcPct val="100000"/>
              </a:lnSpc>
              <a:spcBef>
                <a:spcPts val="0"/>
              </a:spcBef>
              <a:spcAft>
                <a:spcPts val="0"/>
              </a:spcAft>
              <a:buClr>
                <a:srgbClr val="000000"/>
              </a:buClr>
              <a:buSzPct val="25000"/>
              <a:buFont typeface="Arial"/>
              <a:buNone/>
            </a:pPr>
            <a:r>
              <a:rPr b="1" i="0" lang="en-US" sz="4800" u="none" cap="none" strike="noStrike">
                <a:solidFill>
                  <a:srgbClr val="000000"/>
                </a:solidFill>
                <a:latin typeface="Happy Monkey"/>
                <a:ea typeface="Happy Monkey"/>
                <a:cs typeface="Happy Monkey"/>
                <a:sym typeface="Happy Monkey"/>
              </a:rPr>
              <a:t>Week of </a:t>
            </a:r>
            <a:r>
              <a:rPr b="1" lang="en-US" sz="4800">
                <a:latin typeface="Happy Monkey"/>
                <a:ea typeface="Happy Monkey"/>
                <a:cs typeface="Happy Monkey"/>
                <a:sym typeface="Happy Monkey"/>
              </a:rPr>
              <a:t>February 13, 2017</a:t>
            </a:r>
            <a:r>
              <a:rPr b="1" i="0" lang="en-US" sz="4800" u="none" cap="none" strike="noStrike">
                <a:solidFill>
                  <a:srgbClr val="000000"/>
                </a:solidFill>
                <a:latin typeface="Happy Monkey"/>
                <a:ea typeface="Happy Monkey"/>
                <a:cs typeface="Happy Monkey"/>
                <a:sym typeface="Happy Monkey"/>
              </a:rPr>
              <a:t>  </a:t>
            </a:r>
          </a:p>
          <a:p>
            <a:pPr indent="0" lvl="0" marL="0" marR="0" rtl="0" algn="ctr">
              <a:lnSpc>
                <a:spcPct val="100000"/>
              </a:lnSpc>
              <a:spcBef>
                <a:spcPts val="0"/>
              </a:spcBef>
              <a:spcAft>
                <a:spcPts val="0"/>
              </a:spcAft>
              <a:buClr>
                <a:srgbClr val="000000"/>
              </a:buClr>
              <a:buSzPct val="25000"/>
              <a:buFont typeface="Arial"/>
              <a:buNone/>
            </a:pPr>
            <a:r>
              <a:rPr b="1" i="0" lang="en-US" sz="4800" u="none" cap="none" strike="noStrike">
                <a:solidFill>
                  <a:srgbClr val="000000"/>
                </a:solidFill>
                <a:latin typeface="Happy Monkey"/>
                <a:ea typeface="Happy Monkey"/>
                <a:cs typeface="Happy Monkey"/>
                <a:sym typeface="Happy Monkey"/>
              </a:rPr>
              <a:t>Current Events </a:t>
            </a:r>
          </a:p>
        </p:txBody>
      </p:sp>
      <p:sp>
        <p:nvSpPr>
          <p:cNvPr id="25" name="Shape 25"/>
          <p:cNvSpPr txBox="1"/>
          <p:nvPr/>
        </p:nvSpPr>
        <p:spPr>
          <a:xfrm>
            <a:off x="336025" y="3055775"/>
            <a:ext cx="9254100" cy="4118100"/>
          </a:xfrm>
          <a:prstGeom prst="rect">
            <a:avLst/>
          </a:prstGeom>
          <a:noFill/>
          <a:ln>
            <a:noFill/>
          </a:ln>
        </p:spPr>
        <p:txBody>
          <a:bodyPr anchorCtr="0" anchor="t" bIns="91425" lIns="91425" rIns="91425" tIns="91425">
            <a:noAutofit/>
          </a:bodyPr>
          <a:lstStyle/>
          <a:p>
            <a:pPr lvl="0" rtl="0" algn="ctr">
              <a:spcBef>
                <a:spcPts val="0"/>
              </a:spcBef>
              <a:buNone/>
            </a:pPr>
            <a:r>
              <a:rPr b="1" lang="en-US" sz="2400"/>
              <a:t>This Week in History:</a:t>
            </a:r>
          </a:p>
          <a:p>
            <a:pPr indent="-342900" lvl="0" marL="457200" rtl="0">
              <a:spcBef>
                <a:spcPts val="0"/>
              </a:spcBef>
              <a:buSzPct val="100000"/>
              <a:buChar char="●"/>
            </a:pPr>
            <a:r>
              <a:rPr b="1" lang="en-US" sz="1800"/>
              <a:t>Feb. 13, 1945- Towards the end of World War Two, a massive bombing campaign by Allied air forces destroyed the German city of Dresden. Tens of thousands of civilian men, women and children were killed by the bombs and the following fire-storms. It is widely claimed that the bombing had little or no strategic military value.</a:t>
            </a:r>
          </a:p>
          <a:p>
            <a:pPr indent="-342900" lvl="0" marL="457200" rtl="0">
              <a:spcBef>
                <a:spcPts val="0"/>
              </a:spcBef>
              <a:buSzPct val="100000"/>
              <a:buChar char="●"/>
            </a:pPr>
            <a:r>
              <a:rPr b="1" lang="en-US" sz="1800"/>
              <a:t>Feb. 14, 1076- Pope Gregory VII excommunicates Holy Roman Emperor Henry IV (for the 1st time)</a:t>
            </a:r>
          </a:p>
          <a:p>
            <a:pPr indent="-342900" lvl="0" marL="457200" rtl="0">
              <a:spcBef>
                <a:spcPts val="0"/>
              </a:spcBef>
              <a:buSzPct val="100000"/>
              <a:buChar char="●"/>
            </a:pPr>
            <a:r>
              <a:rPr b="1" lang="en-US" sz="1800"/>
              <a:t>Feb. 15, 399- BC Philosopher Socrates is sentenced to death by the city of Athens for corrupting the minds of the youth of the city and for impiety</a:t>
            </a:r>
          </a:p>
          <a:p>
            <a:pPr indent="-342900" lvl="0" marL="457200" rtl="0">
              <a:spcBef>
                <a:spcPts val="0"/>
              </a:spcBef>
              <a:buSzPct val="100000"/>
              <a:buChar char="●"/>
            </a:pPr>
            <a:r>
              <a:rPr b="1" lang="en-US" sz="1800"/>
              <a:t>Feb. 16, 1923- Howard Carter opens the inner burial chamber of the Pharaoh Tutankhamun's tomb and finds the sarcophagus</a:t>
            </a:r>
          </a:p>
          <a:p>
            <a:pPr indent="-342900" lvl="0" marL="457200" rtl="0">
              <a:spcBef>
                <a:spcPts val="0"/>
              </a:spcBef>
              <a:buSzPct val="100000"/>
              <a:buChar char="●"/>
            </a:pPr>
            <a:r>
              <a:rPr b="1" lang="en-US" sz="1800"/>
              <a:t>Feb. 17, 1865- Columbia, South Carolina burns down during American Civil War</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29" name="Shape 29"/>
        <p:cNvGrpSpPr/>
        <p:nvPr/>
      </p:nvGrpSpPr>
      <p:grpSpPr>
        <a:xfrm>
          <a:off x="0" y="0"/>
          <a:ext cx="0" cy="0"/>
          <a:chOff x="0" y="0"/>
          <a:chExt cx="0" cy="0"/>
        </a:xfrm>
      </p:grpSpPr>
      <p:sp>
        <p:nvSpPr>
          <p:cNvPr id="30" name="Shape 30"/>
          <p:cNvSpPr txBox="1"/>
          <p:nvPr>
            <p:ph type="title"/>
          </p:nvPr>
        </p:nvSpPr>
        <p:spPr>
          <a:xfrm>
            <a:off x="740825" y="389800"/>
            <a:ext cx="5874000" cy="1283400"/>
          </a:xfrm>
          <a:prstGeom prst="rect">
            <a:avLst/>
          </a:prstGeom>
          <a:noFill/>
          <a:ln>
            <a:noFill/>
          </a:ln>
        </p:spPr>
        <p:txBody>
          <a:bodyPr anchorCtr="0" anchor="b" bIns="38100" lIns="38100" rIns="38100" tIns="38100">
            <a:noAutofit/>
          </a:bodyPr>
          <a:lstStyle/>
          <a:p>
            <a:pPr indent="0" lvl="0" marL="0" marR="0" rtl="0">
              <a:lnSpc>
                <a:spcPct val="119000"/>
              </a:lnSpc>
              <a:spcBef>
                <a:spcPts val="0"/>
              </a:spcBef>
              <a:spcAft>
                <a:spcPts val="0"/>
              </a:spcAft>
              <a:buClr>
                <a:srgbClr val="000000"/>
              </a:buClr>
              <a:buSzPct val="25000"/>
              <a:buFont typeface="Arial"/>
              <a:buNone/>
            </a:pPr>
            <a:r>
              <a:rPr b="1" lang="en-US" sz="2400">
                <a:latin typeface="Cherry Cream Soda"/>
                <a:ea typeface="Cherry Cream Soda"/>
                <a:cs typeface="Cherry Cream Soda"/>
                <a:sym typeface="Cherry Cream Soda"/>
              </a:rPr>
              <a:t>Batteries With Built-In Fire Extinguisher May Be The Answer To Exploding Devices</a:t>
            </a:r>
          </a:p>
        </p:txBody>
      </p:sp>
      <p:sp>
        <p:nvSpPr>
          <p:cNvPr id="31" name="Shape 31"/>
          <p:cNvSpPr txBox="1"/>
          <p:nvPr/>
        </p:nvSpPr>
        <p:spPr>
          <a:xfrm>
            <a:off x="564700" y="2315950"/>
            <a:ext cx="9030600" cy="4583100"/>
          </a:xfrm>
          <a:prstGeom prst="rect">
            <a:avLst/>
          </a:prstGeom>
          <a:noFill/>
          <a:ln>
            <a:noFill/>
          </a:ln>
        </p:spPr>
        <p:txBody>
          <a:bodyPr anchorCtr="0" anchor="t" bIns="38100" lIns="38100" rIns="38100" tIns="38100">
            <a:noAutofit/>
          </a:bodyPr>
          <a:lstStyle/>
          <a:p>
            <a:pPr lvl="0">
              <a:spcBef>
                <a:spcPts val="0"/>
              </a:spcBef>
              <a:buNone/>
            </a:pPr>
            <a:r>
              <a:rPr lang="en-US" sz="2200"/>
              <a:t>2016 was a banner year for exploding devices. The trend began when hoverboards randomly began to burst into flames, hurting riders and causing millions of dollars in property damages. Samsung’s S7 Note mobile phone faced similar issues and had to be withdrawn from the market by October. It turns out that all the mishaps were the result of malfunctioning lithium-ion batteries used to power the devices.</a:t>
            </a:r>
          </a:p>
          <a:p>
            <a:pPr lvl="0">
              <a:spcBef>
                <a:spcPts val="0"/>
              </a:spcBef>
              <a:buNone/>
            </a:pPr>
            <a:r>
              <a:rPr lang="en-US" sz="2200"/>
              <a:t>Experts assert the batteries are safe for the most part. They only have the potential to catch fire if they are charged too quickly and generate excess heat or have a manufacturing error that creates a short circuit.  </a:t>
            </a:r>
          </a:p>
          <a:p>
            <a:pPr lvl="0">
              <a:spcBef>
                <a:spcPts val="0"/>
              </a:spcBef>
              <a:buNone/>
            </a:pPr>
            <a:r>
              <a:rPr lang="en-US" sz="2200"/>
              <a:t>On January 13, a team of Stanford researchers announced that they had devised a way to stop the chemical reaction that causes Li-ion batteries to combust by using using a chemical compound as a fire extinguisher.</a:t>
            </a:r>
          </a:p>
          <a:p>
            <a:pPr lvl="0">
              <a:spcBef>
                <a:spcPts val="0"/>
              </a:spcBef>
              <a:buNone/>
            </a:pPr>
            <a:r>
              <a:t/>
            </a:r>
            <a:endParaRPr sz="1200"/>
          </a:p>
          <a:p>
            <a:pPr lvl="0">
              <a:spcBef>
                <a:spcPts val="0"/>
              </a:spcBef>
              <a:buNone/>
            </a:pPr>
            <a:r>
              <a:rPr lang="en-US">
                <a:solidFill>
                  <a:schemeClr val="dk1"/>
                </a:solidFill>
              </a:rPr>
              <a:t>Source: </a:t>
            </a:r>
            <a:r>
              <a:rPr lang="en-US" sz="1200" u="sng">
                <a:solidFill>
                  <a:schemeClr val="hlink"/>
                </a:solidFill>
                <a:hlinkClick r:id="rId4"/>
              </a:rPr>
              <a:t>https://www.dogonews.com/2017/2/11/batteries-with-built-in-fire-extinguisher-may-be-the-answer-to-exploding-devices</a:t>
            </a:r>
          </a:p>
          <a:p>
            <a:pPr lvl="0" rtl="0">
              <a:spcBef>
                <a:spcPts val="0"/>
              </a:spcBef>
              <a:buNone/>
            </a:pPr>
            <a:r>
              <a:t/>
            </a:r>
            <a:endParaRPr sz="1200"/>
          </a:p>
        </p:txBody>
      </p:sp>
      <p:sp>
        <p:nvSpPr>
          <p:cNvPr id="32" name="Shape 32"/>
          <p:cNvSpPr txBox="1"/>
          <p:nvPr/>
        </p:nvSpPr>
        <p:spPr>
          <a:xfrm>
            <a:off x="6614850" y="2221812"/>
            <a:ext cx="3272400" cy="3468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id="33" name="Shape 33"/>
          <p:cNvPicPr preferRelativeResize="0"/>
          <p:nvPr/>
        </p:nvPicPr>
        <p:blipFill>
          <a:blip r:embed="rId5">
            <a:alphaModFix/>
          </a:blip>
          <a:stretch>
            <a:fillRect/>
          </a:stretch>
        </p:blipFill>
        <p:spPr>
          <a:xfrm>
            <a:off x="6290724" y="292900"/>
            <a:ext cx="3596524" cy="2023050"/>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37" name="Shape 37"/>
        <p:cNvGrpSpPr/>
        <p:nvPr/>
      </p:nvGrpSpPr>
      <p:grpSpPr>
        <a:xfrm>
          <a:off x="0" y="0"/>
          <a:ext cx="0" cy="0"/>
          <a:chOff x="0" y="0"/>
          <a:chExt cx="0" cy="0"/>
        </a:xfrm>
      </p:grpSpPr>
      <p:sp>
        <p:nvSpPr>
          <p:cNvPr id="38" name="Shape 38"/>
          <p:cNvSpPr txBox="1"/>
          <p:nvPr>
            <p:ph type="title"/>
          </p:nvPr>
        </p:nvSpPr>
        <p:spPr>
          <a:xfrm>
            <a:off x="534925" y="369375"/>
            <a:ext cx="5385000" cy="1326900"/>
          </a:xfrm>
          <a:prstGeom prst="rect">
            <a:avLst/>
          </a:prstGeom>
          <a:noFill/>
          <a:ln>
            <a:noFill/>
          </a:ln>
        </p:spPr>
        <p:txBody>
          <a:bodyPr anchorCtr="0" anchor="b" bIns="38100" lIns="38100" rIns="38100" tIns="38100">
            <a:noAutofit/>
          </a:bodyPr>
          <a:lstStyle/>
          <a:p>
            <a:pPr lvl="0" rtl="0">
              <a:lnSpc>
                <a:spcPct val="119000"/>
              </a:lnSpc>
              <a:spcBef>
                <a:spcPts val="0"/>
              </a:spcBef>
              <a:buClr>
                <a:schemeClr val="dk1"/>
              </a:buClr>
              <a:buSzPct val="25000"/>
              <a:buFont typeface="Arial"/>
              <a:buNone/>
            </a:pPr>
            <a:r>
              <a:rPr b="1" lang="en-US" sz="2400">
                <a:solidFill>
                  <a:schemeClr val="dk1"/>
                </a:solidFill>
                <a:latin typeface="Cherry Cream Soda"/>
                <a:ea typeface="Cherry Cream Soda"/>
                <a:cs typeface="Cherry Cream Soda"/>
                <a:sym typeface="Cherry Cream Soda"/>
              </a:rPr>
              <a:t>How Valentine's Day Became </a:t>
            </a:r>
          </a:p>
          <a:p>
            <a:pPr lvl="0" rtl="0">
              <a:lnSpc>
                <a:spcPct val="119000"/>
              </a:lnSpc>
              <a:spcBef>
                <a:spcPts val="0"/>
              </a:spcBef>
              <a:buClr>
                <a:schemeClr val="dk1"/>
              </a:buClr>
              <a:buSzPct val="25000"/>
              <a:buFont typeface="Arial"/>
              <a:buNone/>
            </a:pPr>
            <a:r>
              <a:rPr b="1" lang="en-US" sz="2400">
                <a:solidFill>
                  <a:schemeClr val="dk1"/>
                </a:solidFill>
                <a:latin typeface="Cherry Cream Soda"/>
                <a:ea typeface="Cherry Cream Soda"/>
                <a:cs typeface="Cherry Cream Soda"/>
                <a:sym typeface="Cherry Cream Soda"/>
              </a:rPr>
              <a:t>A Commercial Juggernaut</a:t>
            </a:r>
          </a:p>
        </p:txBody>
      </p:sp>
      <p:sp>
        <p:nvSpPr>
          <p:cNvPr id="39" name="Shape 39"/>
          <p:cNvSpPr txBox="1"/>
          <p:nvPr/>
        </p:nvSpPr>
        <p:spPr>
          <a:xfrm>
            <a:off x="432975" y="1828800"/>
            <a:ext cx="9482400" cy="5270700"/>
          </a:xfrm>
          <a:prstGeom prst="rect">
            <a:avLst/>
          </a:prstGeom>
          <a:noFill/>
          <a:ln>
            <a:noFill/>
          </a:ln>
        </p:spPr>
        <p:txBody>
          <a:bodyPr anchorCtr="0" anchor="t" bIns="38100" lIns="38100" rIns="38100" tIns="38100">
            <a:noAutofit/>
          </a:bodyPr>
          <a:lstStyle/>
          <a:p>
            <a:pPr lvl="0">
              <a:spcBef>
                <a:spcPts val="0"/>
              </a:spcBef>
              <a:buNone/>
            </a:pPr>
            <a:r>
              <a:rPr lang="en-US" sz="2200">
                <a:solidFill>
                  <a:srgbClr val="333333"/>
                </a:solidFill>
              </a:rPr>
              <a:t>Every February 14, people worldwide demonstrate their affection for family members, friends, teachers, and significant others with a gift or two. However, this display of love does not come cheap. The National Retail Federation say that 55% of Americans will celebrate Valentine’s Day this year, spending an average of $136.57 USD each. Though lower than the $146.84 USD expended in 2016, it will add a respectable $18 billion USD to the economy! It is no wonder that retailers love the holiday.</a:t>
            </a:r>
          </a:p>
          <a:p>
            <a:pPr lvl="0" rtl="0">
              <a:spcBef>
                <a:spcPts val="0"/>
              </a:spcBef>
              <a:buNone/>
            </a:pPr>
            <a:r>
              <a:rPr lang="en-US" sz="2200">
                <a:solidFill>
                  <a:srgbClr val="333333"/>
                </a:solidFill>
              </a:rPr>
              <a:t>Watch the following video and read the article to find out how this holiday because such an expensive holiday. </a:t>
            </a:r>
          </a:p>
        </p:txBody>
      </p:sp>
      <p:sp>
        <p:nvSpPr>
          <p:cNvPr id="40" name="Shape 40"/>
          <p:cNvSpPr txBox="1"/>
          <p:nvPr/>
        </p:nvSpPr>
        <p:spPr>
          <a:xfrm>
            <a:off x="8001503" y="369367"/>
            <a:ext cx="924900" cy="778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41" name="Shape 41"/>
          <p:cNvSpPr txBox="1"/>
          <p:nvPr/>
        </p:nvSpPr>
        <p:spPr>
          <a:xfrm>
            <a:off x="596775" y="5345425"/>
            <a:ext cx="6302400" cy="531300"/>
          </a:xfrm>
          <a:prstGeom prst="rect">
            <a:avLst/>
          </a:prstGeom>
          <a:noFill/>
          <a:ln>
            <a:noFill/>
          </a:ln>
        </p:spPr>
        <p:txBody>
          <a:bodyPr anchorCtr="0" anchor="ctr" bIns="91425" lIns="91425" rIns="91425" tIns="91425">
            <a:noAutofit/>
          </a:bodyPr>
          <a:lstStyle/>
          <a:p>
            <a:pPr lvl="0" rtl="0">
              <a:spcBef>
                <a:spcPts val="0"/>
              </a:spcBef>
              <a:buNone/>
            </a:pPr>
            <a:r>
              <a:rPr lang="en-US" sz="2400" u="sng">
                <a:solidFill>
                  <a:schemeClr val="hlink"/>
                </a:solidFill>
                <a:hlinkClick r:id="rId4"/>
              </a:rPr>
              <a:t>History of Valentine's Day Video</a:t>
            </a:r>
          </a:p>
        </p:txBody>
      </p:sp>
      <p:sp>
        <p:nvSpPr>
          <p:cNvPr id="42" name="Shape 42"/>
          <p:cNvSpPr txBox="1"/>
          <p:nvPr/>
        </p:nvSpPr>
        <p:spPr>
          <a:xfrm>
            <a:off x="778825" y="6921450"/>
            <a:ext cx="9136500" cy="470100"/>
          </a:xfrm>
          <a:prstGeom prst="rect">
            <a:avLst/>
          </a:prstGeom>
          <a:noFill/>
          <a:ln>
            <a:noFill/>
          </a:ln>
        </p:spPr>
        <p:txBody>
          <a:bodyPr anchorCtr="0" anchor="ctr" bIns="91425" lIns="91425" rIns="91425" tIns="91425">
            <a:noAutofit/>
          </a:bodyPr>
          <a:lstStyle/>
          <a:p>
            <a:pPr lvl="0">
              <a:spcBef>
                <a:spcPts val="0"/>
              </a:spcBef>
              <a:buNone/>
            </a:pPr>
            <a:r>
              <a:rPr lang="en-US"/>
              <a:t>Source: </a:t>
            </a:r>
            <a:r>
              <a:rPr lang="en-US" u="sng">
                <a:solidFill>
                  <a:schemeClr val="hlink"/>
                </a:solidFill>
                <a:hlinkClick r:id="rId5"/>
              </a:rPr>
              <a:t>https://www.dogonews.com/2017/2/9/how-valentines-day-became-a-commercial-juggernaut</a:t>
            </a:r>
          </a:p>
          <a:p>
            <a:pPr lvl="0" rtl="0">
              <a:spcBef>
                <a:spcPts val="0"/>
              </a:spcBef>
              <a:buNone/>
            </a:pPr>
            <a:r>
              <a:t/>
            </a:r>
            <a:endParaRPr/>
          </a:p>
        </p:txBody>
      </p:sp>
      <p:pic>
        <p:nvPicPr>
          <p:cNvPr id="43" name="Shape 43"/>
          <p:cNvPicPr preferRelativeResize="0"/>
          <p:nvPr/>
        </p:nvPicPr>
        <p:blipFill>
          <a:blip r:embed="rId6">
            <a:alphaModFix/>
          </a:blip>
          <a:stretch>
            <a:fillRect/>
          </a:stretch>
        </p:blipFill>
        <p:spPr>
          <a:xfrm>
            <a:off x="6899174" y="4738055"/>
            <a:ext cx="2481450" cy="1987143"/>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47" name="Shape 47"/>
        <p:cNvGrpSpPr/>
        <p:nvPr/>
      </p:nvGrpSpPr>
      <p:grpSpPr>
        <a:xfrm>
          <a:off x="0" y="0"/>
          <a:ext cx="0" cy="0"/>
          <a:chOff x="0" y="0"/>
          <a:chExt cx="0" cy="0"/>
        </a:xfrm>
      </p:grpSpPr>
      <p:sp>
        <p:nvSpPr>
          <p:cNvPr id="48" name="Shape 48"/>
          <p:cNvSpPr txBox="1"/>
          <p:nvPr>
            <p:ph type="title"/>
          </p:nvPr>
        </p:nvSpPr>
        <p:spPr>
          <a:xfrm>
            <a:off x="740825" y="389800"/>
            <a:ext cx="8827800" cy="1326900"/>
          </a:xfrm>
          <a:prstGeom prst="rect">
            <a:avLst/>
          </a:prstGeom>
          <a:noFill/>
          <a:ln>
            <a:noFill/>
          </a:ln>
        </p:spPr>
        <p:txBody>
          <a:bodyPr anchorCtr="0" anchor="b" bIns="38100" lIns="38100" rIns="38100" tIns="38100">
            <a:noAutofit/>
          </a:bodyPr>
          <a:lstStyle/>
          <a:p>
            <a:pPr lvl="0" rtl="0">
              <a:lnSpc>
                <a:spcPct val="119000"/>
              </a:lnSpc>
              <a:spcBef>
                <a:spcPts val="0"/>
              </a:spcBef>
              <a:buClr>
                <a:schemeClr val="dk1"/>
              </a:buClr>
              <a:buSzPct val="25000"/>
              <a:buFont typeface="Arial"/>
              <a:buNone/>
            </a:pPr>
            <a:r>
              <a:rPr b="1" lang="en-US" sz="2400">
                <a:solidFill>
                  <a:schemeClr val="dk1"/>
                </a:solidFill>
                <a:latin typeface="Cherry Cream Soda"/>
                <a:ea typeface="Cherry Cream Soda"/>
                <a:cs typeface="Cherry Cream Soda"/>
                <a:sym typeface="Cherry Cream Soda"/>
              </a:rPr>
              <a:t>Court of appeals rules against travel ban, </a:t>
            </a:r>
          </a:p>
          <a:p>
            <a:pPr lvl="0" rtl="0">
              <a:lnSpc>
                <a:spcPct val="119000"/>
              </a:lnSpc>
              <a:spcBef>
                <a:spcPts val="0"/>
              </a:spcBef>
              <a:buClr>
                <a:schemeClr val="dk1"/>
              </a:buClr>
              <a:buSzPct val="25000"/>
              <a:buFont typeface="Arial"/>
              <a:buNone/>
            </a:pPr>
            <a:r>
              <a:rPr b="1" lang="en-US" sz="2400">
                <a:solidFill>
                  <a:schemeClr val="dk1"/>
                </a:solidFill>
                <a:latin typeface="Cherry Cream Soda"/>
                <a:ea typeface="Cherry Cream Soda"/>
                <a:cs typeface="Cherry Cream Soda"/>
                <a:sym typeface="Cherry Cream Soda"/>
              </a:rPr>
              <a:t>Trump tweets "SEE YOU IN COURT"</a:t>
            </a:r>
          </a:p>
        </p:txBody>
      </p:sp>
      <p:sp>
        <p:nvSpPr>
          <p:cNvPr id="49" name="Shape 49"/>
          <p:cNvSpPr txBox="1"/>
          <p:nvPr/>
        </p:nvSpPr>
        <p:spPr>
          <a:xfrm>
            <a:off x="300025" y="1901475"/>
            <a:ext cx="9528000" cy="4998300"/>
          </a:xfrm>
          <a:prstGeom prst="rect">
            <a:avLst/>
          </a:prstGeom>
          <a:noFill/>
          <a:ln>
            <a:noFill/>
          </a:ln>
        </p:spPr>
        <p:txBody>
          <a:bodyPr anchorCtr="0" anchor="t" bIns="91425" lIns="91425" rIns="91425" tIns="91425">
            <a:noAutofit/>
          </a:bodyPr>
          <a:lstStyle/>
          <a:p>
            <a:pPr lvl="0" rtl="0">
              <a:lnSpc>
                <a:spcPct val="115000"/>
              </a:lnSpc>
              <a:spcBef>
                <a:spcPts val="0"/>
              </a:spcBef>
              <a:spcAft>
                <a:spcPts val="800"/>
              </a:spcAft>
              <a:buClr>
                <a:schemeClr val="dk1"/>
              </a:buClr>
              <a:buSzPct val="55000"/>
              <a:buFont typeface="Arial"/>
              <a:buNone/>
            </a:pPr>
            <a:r>
              <a:rPr lang="en-US" sz="2000">
                <a:solidFill>
                  <a:srgbClr val="333333"/>
                </a:solidFill>
              </a:rPr>
              <a:t>The fight over President Donald Trump's travel ban is on pause. Trump issued a short-term order at the end of January. It did not allow people from seven countries to come to the United States. Many people thought Trump was being unfair to Muslims. They thought he was discriminating against their religion. This would be against the Constitution. Trump said he was not discriminating. He said the ban would keep terrorists out of the United States. He said he was making the country safer. Many people do not believe Trump. Washington state and Minnesota filed a lawsuit. The states said that Trump's ban is against the law. They also said it not constitutional. A judge in Washington state stopped the ban for a little while. People from the seven countries are allowed to travel to the United States again.  It is unclear what Trump's next move will be. The president could ask a larger panel to hear the case. Or, the case could go to the Supreme Court. For now, travelers with the correct paperwork can come to the United States.</a:t>
            </a:r>
          </a:p>
          <a:p>
            <a:pPr lvl="0">
              <a:spcBef>
                <a:spcPts val="0"/>
              </a:spcBef>
              <a:buNone/>
            </a:pPr>
            <a:r>
              <a:t/>
            </a:r>
            <a:endParaRPr sz="1200">
              <a:solidFill>
                <a:srgbClr val="333333"/>
              </a:solidFill>
              <a:highlight>
                <a:srgbClr val="FFFFFF"/>
              </a:highlight>
            </a:endParaRPr>
          </a:p>
        </p:txBody>
      </p:sp>
      <p:sp>
        <p:nvSpPr>
          <p:cNvPr id="50" name="Shape 50"/>
          <p:cNvSpPr txBox="1"/>
          <p:nvPr/>
        </p:nvSpPr>
        <p:spPr>
          <a:xfrm>
            <a:off x="372025" y="6962125"/>
            <a:ext cx="9384000" cy="312000"/>
          </a:xfrm>
          <a:prstGeom prst="rect">
            <a:avLst/>
          </a:prstGeom>
          <a:noFill/>
          <a:ln>
            <a:noFill/>
          </a:ln>
        </p:spPr>
        <p:txBody>
          <a:bodyPr anchorCtr="0" anchor="t" bIns="91425" lIns="91425" rIns="91425" tIns="91425">
            <a:noAutofit/>
          </a:bodyPr>
          <a:lstStyle/>
          <a:p>
            <a:pPr lvl="0">
              <a:spcBef>
                <a:spcPts val="0"/>
              </a:spcBef>
              <a:buNone/>
            </a:pPr>
            <a:r>
              <a:rPr lang="en-US"/>
              <a:t>Source:</a:t>
            </a:r>
            <a:r>
              <a:rPr lang="en-US" u="sng">
                <a:solidFill>
                  <a:schemeClr val="hlink"/>
                </a:solidFill>
                <a:hlinkClick r:id="rId4"/>
              </a:rPr>
              <a:t>https://newsela.com/articles/travel-ban-appeals-court/id/26856/</a:t>
            </a:r>
          </a:p>
          <a:p>
            <a:pPr lvl="0">
              <a:spcBef>
                <a:spcPts val="0"/>
              </a:spcBef>
              <a:buNone/>
            </a:pPr>
            <a:r>
              <a:t/>
            </a:r>
            <a:endParaRPr/>
          </a:p>
          <a:p>
            <a:pPr lvl="0">
              <a:spcBef>
                <a:spcPts val="0"/>
              </a:spcBef>
              <a:buNone/>
            </a:pPr>
            <a:r>
              <a:t/>
            </a:r>
            <a:endParaRPr/>
          </a:p>
          <a:p>
            <a:pPr lvl="0">
              <a:spcBef>
                <a:spcPts val="0"/>
              </a:spcBef>
              <a:buNone/>
            </a:pPr>
            <a:r>
              <a:t/>
            </a:r>
            <a:endParaRPr/>
          </a:p>
        </p:txBody>
      </p:sp>
      <p:pic>
        <p:nvPicPr>
          <p:cNvPr id="51" name="Shape 51"/>
          <p:cNvPicPr preferRelativeResize="0"/>
          <p:nvPr/>
        </p:nvPicPr>
        <p:blipFill>
          <a:blip r:embed="rId5">
            <a:alphaModFix/>
          </a:blip>
          <a:stretch>
            <a:fillRect/>
          </a:stretch>
        </p:blipFill>
        <p:spPr>
          <a:xfrm>
            <a:off x="7913555" y="261846"/>
            <a:ext cx="2008615" cy="1127999"/>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55" name="Shape 55"/>
        <p:cNvGrpSpPr/>
        <p:nvPr/>
      </p:nvGrpSpPr>
      <p:grpSpPr>
        <a:xfrm>
          <a:off x="0" y="0"/>
          <a:ext cx="0" cy="0"/>
          <a:chOff x="0" y="0"/>
          <a:chExt cx="0" cy="0"/>
        </a:xfrm>
      </p:grpSpPr>
      <p:sp>
        <p:nvSpPr>
          <p:cNvPr id="56" name="Shape 56"/>
          <p:cNvSpPr txBox="1"/>
          <p:nvPr>
            <p:ph type="title"/>
          </p:nvPr>
        </p:nvSpPr>
        <p:spPr>
          <a:xfrm>
            <a:off x="614387" y="297825"/>
            <a:ext cx="8761500" cy="1030800"/>
          </a:xfrm>
          <a:prstGeom prst="rect">
            <a:avLst/>
          </a:prstGeom>
          <a:noFill/>
          <a:ln>
            <a:noFill/>
          </a:ln>
        </p:spPr>
        <p:txBody>
          <a:bodyPr anchorCtr="0" anchor="b" bIns="38100" lIns="38100" rIns="38100" tIns="38100">
            <a:noAutofit/>
          </a:bodyPr>
          <a:lstStyle/>
          <a:p>
            <a:pPr indent="0" lvl="0" marL="0" marR="0" rtl="0" algn="ctr">
              <a:lnSpc>
                <a:spcPct val="119000"/>
              </a:lnSpc>
              <a:spcBef>
                <a:spcPts val="0"/>
              </a:spcBef>
              <a:spcAft>
                <a:spcPts val="0"/>
              </a:spcAft>
              <a:buClr>
                <a:srgbClr val="000000"/>
              </a:buClr>
              <a:buSzPct val="25000"/>
              <a:buFont typeface="Arial"/>
              <a:buNone/>
            </a:pPr>
            <a:br>
              <a:rPr b="0" i="0" lang="en-US" sz="8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Thoughts?</a:t>
            </a:r>
          </a:p>
        </p:txBody>
      </p:sp>
      <p:sp>
        <p:nvSpPr>
          <p:cNvPr id="57" name="Shape 57"/>
          <p:cNvSpPr txBox="1"/>
          <p:nvPr/>
        </p:nvSpPr>
        <p:spPr>
          <a:xfrm>
            <a:off x="914400" y="1828800"/>
            <a:ext cx="8678998" cy="4798799"/>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8" name="Shape 58"/>
          <p:cNvSpPr txBox="1"/>
          <p:nvPr/>
        </p:nvSpPr>
        <p:spPr>
          <a:xfrm>
            <a:off x="152400" y="2390169"/>
            <a:ext cx="9520199" cy="4658998"/>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hlink"/>
              </a:buClr>
              <a:buSzPct val="25000"/>
              <a:buFont typeface="Arial"/>
              <a:buNone/>
            </a:pPr>
            <a:br>
              <a:rPr b="0" i="0" lang="en-US" sz="2400" u="sng" cap="none" strike="noStrike">
                <a:solidFill>
                  <a:schemeClr val="hlink"/>
                </a:solidFill>
                <a:latin typeface="Arial"/>
                <a:ea typeface="Arial"/>
                <a:cs typeface="Arial"/>
                <a:sym typeface="Arial"/>
                <a:hlinkClick r:id="rId4"/>
              </a:rPr>
            </a:br>
          </a:p>
        </p:txBody>
      </p:sp>
      <p:sp>
        <p:nvSpPr>
          <p:cNvPr id="59" name="Shape 59"/>
          <p:cNvSpPr txBox="1"/>
          <p:nvPr/>
        </p:nvSpPr>
        <p:spPr>
          <a:xfrm>
            <a:off x="152400" y="1850025"/>
            <a:ext cx="9655498" cy="45819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25000"/>
              <a:buFont typeface="Arial"/>
              <a:buNone/>
            </a:pPr>
            <a:br>
              <a:rPr b="0" i="0" lang="en-US" sz="2400" u="none" cap="none" strike="noStrike">
                <a:solidFill>
                  <a:srgbClr val="000000"/>
                </a:solidFill>
                <a:latin typeface="Arial"/>
                <a:ea typeface="Arial"/>
                <a:cs typeface="Arial"/>
                <a:sym typeface="Arial"/>
              </a:rPr>
            </a:b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 </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800" u="sng" cap="none" strike="noStrike">
              <a:solidFill>
                <a:schemeClr val="hlink"/>
              </a:solidFill>
              <a:latin typeface="Arial"/>
              <a:ea typeface="Arial"/>
              <a:cs typeface="Arial"/>
              <a:sym typeface="Arial"/>
              <a:hlinkClick r:id="rId5"/>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0" name="Shape 60"/>
          <p:cNvSpPr txBox="1"/>
          <p:nvPr/>
        </p:nvSpPr>
        <p:spPr>
          <a:xfrm>
            <a:off x="396880" y="2236281"/>
            <a:ext cx="9196518" cy="30777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61" name="Shape 61"/>
          <p:cNvPicPr preferRelativeResize="0"/>
          <p:nvPr/>
        </p:nvPicPr>
        <p:blipFill>
          <a:blip r:embed="rId6">
            <a:alphaModFix/>
          </a:blip>
          <a:stretch>
            <a:fillRect/>
          </a:stretch>
        </p:blipFill>
        <p:spPr>
          <a:xfrm>
            <a:off x="1410550" y="2030175"/>
            <a:ext cx="7686675" cy="5181600"/>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65" name="Shape 65"/>
        <p:cNvGrpSpPr/>
        <p:nvPr/>
      </p:nvGrpSpPr>
      <p:grpSpPr>
        <a:xfrm>
          <a:off x="0" y="0"/>
          <a:ext cx="0" cy="0"/>
          <a:chOff x="0" y="0"/>
          <a:chExt cx="0" cy="0"/>
        </a:xfrm>
      </p:grpSpPr>
      <p:sp>
        <p:nvSpPr>
          <p:cNvPr id="66" name="Shape 66"/>
          <p:cNvSpPr txBox="1"/>
          <p:nvPr>
            <p:ph type="title"/>
          </p:nvPr>
        </p:nvSpPr>
        <p:spPr>
          <a:xfrm>
            <a:off x="614387" y="297825"/>
            <a:ext cx="8761500" cy="1030800"/>
          </a:xfrm>
          <a:prstGeom prst="rect">
            <a:avLst/>
          </a:prstGeom>
          <a:noFill/>
          <a:ln>
            <a:noFill/>
          </a:ln>
        </p:spPr>
        <p:txBody>
          <a:bodyPr anchorCtr="0" anchor="b" bIns="38100" lIns="38100" rIns="38100" tIns="38100">
            <a:noAutofit/>
          </a:bodyPr>
          <a:lstStyle/>
          <a:p>
            <a:pPr indent="0" lvl="0" marL="0" marR="0" rtl="0" algn="ctr">
              <a:lnSpc>
                <a:spcPct val="119000"/>
              </a:lnSpc>
              <a:spcBef>
                <a:spcPts val="0"/>
              </a:spcBef>
              <a:spcAft>
                <a:spcPts val="0"/>
              </a:spcAft>
              <a:buClr>
                <a:srgbClr val="000000"/>
              </a:buClr>
              <a:buSzPct val="25000"/>
              <a:buFont typeface="Arial"/>
              <a:buNone/>
            </a:pPr>
            <a:br>
              <a:rPr b="0" i="0" lang="en-US" sz="8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Thoughts?</a:t>
            </a:r>
          </a:p>
        </p:txBody>
      </p:sp>
      <p:sp>
        <p:nvSpPr>
          <p:cNvPr id="67" name="Shape 67"/>
          <p:cNvSpPr txBox="1"/>
          <p:nvPr/>
        </p:nvSpPr>
        <p:spPr>
          <a:xfrm>
            <a:off x="914400" y="1828800"/>
            <a:ext cx="8679000" cy="4798800"/>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8" name="Shape 68"/>
          <p:cNvSpPr txBox="1"/>
          <p:nvPr/>
        </p:nvSpPr>
        <p:spPr>
          <a:xfrm>
            <a:off x="319900" y="2722844"/>
            <a:ext cx="9520200" cy="46590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hlink"/>
              </a:buClr>
              <a:buSzPct val="25000"/>
              <a:buFont typeface="Arial"/>
              <a:buNone/>
            </a:pPr>
            <a:br>
              <a:rPr b="0" i="0" lang="en-US" sz="2400" u="sng" cap="none" strike="noStrike">
                <a:solidFill>
                  <a:schemeClr val="hlink"/>
                </a:solidFill>
                <a:latin typeface="Arial"/>
                <a:ea typeface="Arial"/>
                <a:cs typeface="Arial"/>
                <a:sym typeface="Arial"/>
                <a:hlinkClick r:id="rId4"/>
              </a:rPr>
            </a:br>
          </a:p>
        </p:txBody>
      </p:sp>
      <p:sp>
        <p:nvSpPr>
          <p:cNvPr id="69" name="Shape 69"/>
          <p:cNvSpPr txBox="1"/>
          <p:nvPr/>
        </p:nvSpPr>
        <p:spPr>
          <a:xfrm>
            <a:off x="396880" y="2236281"/>
            <a:ext cx="9196500" cy="307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70" name="Shape 70"/>
          <p:cNvPicPr preferRelativeResize="0"/>
          <p:nvPr/>
        </p:nvPicPr>
        <p:blipFill>
          <a:blip r:embed="rId5">
            <a:alphaModFix/>
          </a:blip>
          <a:stretch>
            <a:fillRect/>
          </a:stretch>
        </p:blipFill>
        <p:spPr>
          <a:xfrm>
            <a:off x="1297862" y="1971650"/>
            <a:ext cx="7686675" cy="541020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